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T Sans" panose="020B0604020202020204" charset="0"/>
      <p:regular r:id="rId17"/>
      <p:bold r:id="rId18"/>
      <p:italic r:id="rId19"/>
      <p:boldItalic r:id="rId20"/>
    </p:embeddedFont>
    <p:embeddedFont>
      <p:font typeface="Mulish" panose="020B0604020202020204" charset="0"/>
      <p:regular r:id="rId21"/>
      <p:bold r:id="rId22"/>
      <p:italic r:id="rId23"/>
      <p:boldItalic r:id="rId24"/>
    </p:embeddedFont>
    <p:embeddedFont>
      <p:font typeface="Darker Grotesque Medium" panose="020B0604020202020204" charset="0"/>
      <p:regular r:id="rId25"/>
      <p:bold r:id="rId26"/>
    </p:embeddedFont>
    <p:embeddedFont>
      <p:font typeface="Adamina" panose="020B0604020202020204" charset="0"/>
      <p:regular r:id="rId27"/>
    </p:embeddedFont>
    <p:embeddedFont>
      <p:font typeface="Titillium Web" panose="020B0604020202020204" charset="0"/>
      <p:regular r:id="rId28"/>
      <p:bold r:id="rId29"/>
      <p:italic r:id="rId30"/>
      <p:boldItalic r:id="rId31"/>
    </p:embeddedFont>
    <p:embeddedFont>
      <p:font typeface="Bebas Neu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42" y="102"/>
      </p:cViewPr>
      <p:guideLst>
        <p:guide orient="horz" pos="1620"/>
        <p:guide pos="2880"/>
        <p:guide orient="horz" pos="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1fb104b9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1fb104b9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2e71d8b33a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2e71d8b33a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-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2e71d8b33a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12e71d8b33a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-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2e71d8b33a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2e71d8b33a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2e71d8b33a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2e71d8b33a_0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2e71d8b33a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12e71d8b33a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Disclaimer about privacy, what’s talked about here stays here-personal nature of feedback</a:t>
            </a:r>
            <a:endParaRPr sz="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2e71d8b33a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2e71d8b33a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2e71d8b33a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2e71d8b33a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2e71d8b33a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12e71d8b33a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2e71d8b33a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2e71d8b33a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2e71d8b33a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2e71d8b33a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2e71d8b33a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2e71d8b33a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2e71d8b33a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12e71d8b33a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06550" y="573525"/>
            <a:ext cx="5130900" cy="8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07150" y="1530050"/>
            <a:ext cx="5129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None/>
              <a:defRPr sz="1700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12" name="Google Shape;12;p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21" name="Google Shape;21;p2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351925" y="218456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99369" y="248846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 flipH="1">
            <a:off x="8809119" y="278286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 flipH="1">
            <a:off x="8761675" y="299191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>
            <a:spLocks noGrp="1"/>
          </p:cNvSpPr>
          <p:nvPr>
            <p:ph type="title" hasCustomPrompt="1"/>
          </p:nvPr>
        </p:nvSpPr>
        <p:spPr>
          <a:xfrm>
            <a:off x="1861800" y="582398"/>
            <a:ext cx="54204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2" name="Google Shape;202;p11"/>
          <p:cNvSpPr txBox="1">
            <a:spLocks noGrp="1"/>
          </p:cNvSpPr>
          <p:nvPr>
            <p:ph type="subTitle" idx="1"/>
          </p:nvPr>
        </p:nvSpPr>
        <p:spPr>
          <a:xfrm>
            <a:off x="1860450" y="2016073"/>
            <a:ext cx="54231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3" name="Google Shape;203;p11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204" name="Google Shape;204;p11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1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213" name="Google Shape;213;p11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1"/>
          <p:cNvSpPr/>
          <p:nvPr/>
        </p:nvSpPr>
        <p:spPr>
          <a:xfrm>
            <a:off x="256925" y="155016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304369" y="185406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10800000" flipH="1">
            <a:off x="8675950" y="180499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10800000" flipH="1">
            <a:off x="8723394" y="1595938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2047815" y="1558075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"/>
          </p:nvPr>
        </p:nvSpPr>
        <p:spPr>
          <a:xfrm>
            <a:off x="2047815" y="1924216"/>
            <a:ext cx="244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2"/>
          </p:nvPr>
        </p:nvSpPr>
        <p:spPr>
          <a:xfrm flipH="1">
            <a:off x="5613092" y="1558079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 flipH="1">
            <a:off x="5612836" y="1924223"/>
            <a:ext cx="244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1122352" y="1766687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686464" y="1766687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/>
          </p:nvPr>
        </p:nvSpPr>
        <p:spPr>
          <a:xfrm>
            <a:off x="2047815" y="3045391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2047815" y="3412771"/>
            <a:ext cx="244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9"/>
          </p:nvPr>
        </p:nvSpPr>
        <p:spPr>
          <a:xfrm flipH="1">
            <a:off x="5613092" y="3045391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3"/>
          </p:nvPr>
        </p:nvSpPr>
        <p:spPr>
          <a:xfrm flipH="1">
            <a:off x="5612836" y="3412771"/>
            <a:ext cx="244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2352" y="3224208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686464" y="3224208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41" name="Google Shape;241;p13"/>
          <p:cNvGrpSpPr/>
          <p:nvPr/>
        </p:nvGrpSpPr>
        <p:grpSpPr>
          <a:xfrm>
            <a:off x="-118375" y="2573097"/>
            <a:ext cx="1138550" cy="3112118"/>
            <a:chOff x="-143200" y="2391747"/>
            <a:chExt cx="1138550" cy="3112118"/>
          </a:xfrm>
        </p:grpSpPr>
        <p:sp>
          <p:nvSpPr>
            <p:cNvPr id="242" name="Google Shape;242;p13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3"/>
          <p:cNvGrpSpPr/>
          <p:nvPr/>
        </p:nvGrpSpPr>
        <p:grpSpPr>
          <a:xfrm flipH="1">
            <a:off x="8148400" y="2496897"/>
            <a:ext cx="1138550" cy="3112118"/>
            <a:chOff x="-143200" y="2391747"/>
            <a:chExt cx="1138550" cy="3112118"/>
          </a:xfrm>
        </p:grpSpPr>
        <p:sp>
          <p:nvSpPr>
            <p:cNvPr id="251" name="Google Shape;251;p13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13"/>
          <p:cNvSpPr/>
          <p:nvPr/>
        </p:nvSpPr>
        <p:spPr>
          <a:xfrm rot="-1645862" flipH="1">
            <a:off x="8769658" y="2081563"/>
            <a:ext cx="211112" cy="211074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 rot="-1645914" flipH="1">
            <a:off x="8719567" y="1792758"/>
            <a:ext cx="124979" cy="124957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 rot="-5400000" flipH="1">
            <a:off x="72122" y="2118315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 rot="-5400000" flipH="1">
            <a:off x="376039" y="216574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14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267" name="Google Shape;267;p14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4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275" name="Google Shape;275;p14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4"/>
          <p:cNvSpPr/>
          <p:nvPr/>
        </p:nvSpPr>
        <p:spPr>
          <a:xfrm rot="10800000" flipH="1">
            <a:off x="8761675" y="299191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/>
          <p:nvPr/>
        </p:nvSpPr>
        <p:spPr>
          <a:xfrm rot="10800000" flipH="1">
            <a:off x="8809119" y="278286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/>
          <p:nvPr/>
        </p:nvSpPr>
        <p:spPr>
          <a:xfrm rot="-4499987">
            <a:off x="1146310" y="128434"/>
            <a:ext cx="211120" cy="21108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"/>
          <p:cNvSpPr/>
          <p:nvPr/>
        </p:nvSpPr>
        <p:spPr>
          <a:xfrm rot="-4500061">
            <a:off x="1441487" y="242236"/>
            <a:ext cx="116235" cy="11622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929507" y="1612958"/>
            <a:ext cx="30249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subTitle" idx="1"/>
          </p:nvPr>
        </p:nvSpPr>
        <p:spPr>
          <a:xfrm>
            <a:off x="930132" y="2158942"/>
            <a:ext cx="30237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0" name="Google Shape;290;p15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291" name="Google Shape;291;p15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15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 rot="4214906">
            <a:off x="8640928" y="4770604"/>
            <a:ext cx="211117" cy="211079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 rot="4215071">
            <a:off x="8446980" y="4904706"/>
            <a:ext cx="116233" cy="11623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 rot="4214906">
            <a:off x="1638103" y="150979"/>
            <a:ext cx="211117" cy="211079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4215071">
            <a:off x="1444155" y="285081"/>
            <a:ext cx="116233" cy="11623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body" idx="1"/>
          </p:nvPr>
        </p:nvSpPr>
        <p:spPr>
          <a:xfrm>
            <a:off x="794950" y="1555750"/>
            <a:ext cx="37494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25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2"/>
          </p:nvPr>
        </p:nvSpPr>
        <p:spPr>
          <a:xfrm>
            <a:off x="4599650" y="1555750"/>
            <a:ext cx="37494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25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3"/>
          </p:nvPr>
        </p:nvSpPr>
        <p:spPr>
          <a:xfrm>
            <a:off x="720150" y="1179576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10" name="Google Shape;310;p16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311" name="Google Shape;311;p16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6"/>
          <p:cNvSpPr/>
          <p:nvPr/>
        </p:nvSpPr>
        <p:spPr>
          <a:xfrm rot="2700000">
            <a:off x="221411" y="2494791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 rot="2700000">
            <a:off x="87495" y="2723574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16"/>
          <p:cNvGrpSpPr/>
          <p:nvPr/>
        </p:nvGrpSpPr>
        <p:grpSpPr>
          <a:xfrm flipH="1">
            <a:off x="8240551" y="3005213"/>
            <a:ext cx="793625" cy="1995400"/>
            <a:chOff x="1211088" y="1995225"/>
            <a:chExt cx="793625" cy="1995400"/>
          </a:xfrm>
        </p:grpSpPr>
        <p:sp>
          <p:nvSpPr>
            <p:cNvPr id="322" name="Google Shape;322;p16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16"/>
          <p:cNvSpPr/>
          <p:nvPr/>
        </p:nvSpPr>
        <p:spPr>
          <a:xfrm rot="2700000">
            <a:off x="8889161" y="2409066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rot="2700000">
            <a:off x="8755245" y="2637849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ubTitle" idx="1"/>
          </p:nvPr>
        </p:nvSpPr>
        <p:spPr>
          <a:xfrm>
            <a:off x="719929" y="3163575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2"/>
          </p:nvPr>
        </p:nvSpPr>
        <p:spPr>
          <a:xfrm>
            <a:off x="719929" y="3535050"/>
            <a:ext cx="250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subTitle" idx="3"/>
          </p:nvPr>
        </p:nvSpPr>
        <p:spPr>
          <a:xfrm>
            <a:off x="3321150" y="3163575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subTitle" idx="4"/>
          </p:nvPr>
        </p:nvSpPr>
        <p:spPr>
          <a:xfrm>
            <a:off x="3321150" y="3535050"/>
            <a:ext cx="250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5"/>
          </p:nvPr>
        </p:nvSpPr>
        <p:spPr>
          <a:xfrm>
            <a:off x="5922371" y="3163575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6"/>
          </p:nvPr>
        </p:nvSpPr>
        <p:spPr>
          <a:xfrm>
            <a:off x="5922371" y="3535050"/>
            <a:ext cx="250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6" name="Google Shape;346;p17"/>
          <p:cNvSpPr/>
          <p:nvPr/>
        </p:nvSpPr>
        <p:spPr>
          <a:xfrm rot="2700000">
            <a:off x="1834311" y="176828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7"/>
          <p:cNvSpPr/>
          <p:nvPr/>
        </p:nvSpPr>
        <p:spPr>
          <a:xfrm rot="2700000">
            <a:off x="1700395" y="405612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"/>
          <p:cNvSpPr/>
          <p:nvPr/>
        </p:nvSpPr>
        <p:spPr>
          <a:xfrm rot="10800000" flipH="1">
            <a:off x="8142550" y="481119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"/>
          <p:cNvSpPr/>
          <p:nvPr/>
        </p:nvSpPr>
        <p:spPr>
          <a:xfrm rot="10800000" flipH="1">
            <a:off x="8189994" y="4602138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7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351" name="Google Shape;351;p17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17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360" name="Google Shape;360;p17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title"/>
          </p:nvPr>
        </p:nvSpPr>
        <p:spPr>
          <a:xfrm>
            <a:off x="2510514" y="1578920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subTitle" idx="1"/>
          </p:nvPr>
        </p:nvSpPr>
        <p:spPr>
          <a:xfrm>
            <a:off x="2510514" y="194875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title" idx="2"/>
          </p:nvPr>
        </p:nvSpPr>
        <p:spPr>
          <a:xfrm>
            <a:off x="5714455" y="157891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subTitle" idx="3"/>
          </p:nvPr>
        </p:nvSpPr>
        <p:spPr>
          <a:xfrm>
            <a:off x="5714455" y="194875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title" idx="4"/>
          </p:nvPr>
        </p:nvSpPr>
        <p:spPr>
          <a:xfrm>
            <a:off x="2510514" y="3102922"/>
            <a:ext cx="197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subTitle" idx="5"/>
          </p:nvPr>
        </p:nvSpPr>
        <p:spPr>
          <a:xfrm>
            <a:off x="2510514" y="3472753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title" idx="6"/>
          </p:nvPr>
        </p:nvSpPr>
        <p:spPr>
          <a:xfrm>
            <a:off x="5714455" y="310291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subTitle" idx="7"/>
          </p:nvPr>
        </p:nvSpPr>
        <p:spPr>
          <a:xfrm>
            <a:off x="5714455" y="3472753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380" name="Google Shape;380;p18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8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389" name="Google Shape;389;p18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8"/>
          <p:cNvSpPr/>
          <p:nvPr/>
        </p:nvSpPr>
        <p:spPr>
          <a:xfrm rot="2700000">
            <a:off x="234111" y="1856266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/>
          <p:nvPr/>
        </p:nvSpPr>
        <p:spPr>
          <a:xfrm rot="2700000">
            <a:off x="100195" y="2085049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"/>
          <p:cNvSpPr/>
          <p:nvPr/>
        </p:nvSpPr>
        <p:spPr>
          <a:xfrm rot="2700000">
            <a:off x="8663736" y="1599091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8"/>
          <p:cNvSpPr/>
          <p:nvPr/>
        </p:nvSpPr>
        <p:spPr>
          <a:xfrm rot="2700000">
            <a:off x="8529820" y="1827874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2369614" y="11886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2369614" y="15561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title" idx="2"/>
          </p:nvPr>
        </p:nvSpPr>
        <p:spPr>
          <a:xfrm>
            <a:off x="5875079" y="11886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19"/>
          <p:cNvSpPr txBox="1">
            <a:spLocks noGrp="1"/>
          </p:cNvSpPr>
          <p:nvPr>
            <p:ph type="subTitle" idx="3"/>
          </p:nvPr>
        </p:nvSpPr>
        <p:spPr>
          <a:xfrm>
            <a:off x="5875079" y="15561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9"/>
          <p:cNvSpPr txBox="1">
            <a:spLocks noGrp="1"/>
          </p:cNvSpPr>
          <p:nvPr>
            <p:ph type="title" idx="4"/>
          </p:nvPr>
        </p:nvSpPr>
        <p:spPr>
          <a:xfrm>
            <a:off x="2369614" y="234053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" name="Google Shape;408;p19"/>
          <p:cNvSpPr txBox="1">
            <a:spLocks noGrp="1"/>
          </p:cNvSpPr>
          <p:nvPr>
            <p:ph type="subTitle" idx="5"/>
          </p:nvPr>
        </p:nvSpPr>
        <p:spPr>
          <a:xfrm>
            <a:off x="2369614" y="2707980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9"/>
          <p:cNvSpPr txBox="1">
            <a:spLocks noGrp="1"/>
          </p:cNvSpPr>
          <p:nvPr>
            <p:ph type="title" idx="6"/>
          </p:nvPr>
        </p:nvSpPr>
        <p:spPr>
          <a:xfrm>
            <a:off x="5875079" y="234053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0" name="Google Shape;410;p19"/>
          <p:cNvSpPr txBox="1">
            <a:spLocks noGrp="1"/>
          </p:cNvSpPr>
          <p:nvPr>
            <p:ph type="subTitle" idx="7"/>
          </p:nvPr>
        </p:nvSpPr>
        <p:spPr>
          <a:xfrm>
            <a:off x="5875079" y="2707980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title" idx="8"/>
          </p:nvPr>
        </p:nvSpPr>
        <p:spPr>
          <a:xfrm>
            <a:off x="5875079" y="349031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2" name="Google Shape;412;p19"/>
          <p:cNvSpPr txBox="1">
            <a:spLocks noGrp="1"/>
          </p:cNvSpPr>
          <p:nvPr>
            <p:ph type="subTitle" idx="9"/>
          </p:nvPr>
        </p:nvSpPr>
        <p:spPr>
          <a:xfrm>
            <a:off x="5875079" y="3857766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9"/>
          <p:cNvSpPr txBox="1">
            <a:spLocks noGrp="1"/>
          </p:cNvSpPr>
          <p:nvPr>
            <p:ph type="title" idx="13"/>
          </p:nvPr>
        </p:nvSpPr>
        <p:spPr>
          <a:xfrm>
            <a:off x="2369614" y="349031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4" name="Google Shape;414;p19"/>
          <p:cNvSpPr txBox="1">
            <a:spLocks noGrp="1"/>
          </p:cNvSpPr>
          <p:nvPr>
            <p:ph type="subTitle" idx="14"/>
          </p:nvPr>
        </p:nvSpPr>
        <p:spPr>
          <a:xfrm>
            <a:off x="2369614" y="3857766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6" name="Google Shape;416;p19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417" name="Google Shape;417;p19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9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425" name="Google Shape;425;p19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19"/>
          <p:cNvSpPr/>
          <p:nvPr/>
        </p:nvSpPr>
        <p:spPr>
          <a:xfrm rot="-1484199">
            <a:off x="8134009" y="4633922"/>
            <a:ext cx="211114" cy="211076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9"/>
          <p:cNvSpPr/>
          <p:nvPr/>
        </p:nvSpPr>
        <p:spPr>
          <a:xfrm rot="-1484067">
            <a:off x="8288769" y="4914295"/>
            <a:ext cx="116236" cy="116233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9"/>
          <p:cNvSpPr/>
          <p:nvPr/>
        </p:nvSpPr>
        <p:spPr>
          <a:xfrm rot="-1484199">
            <a:off x="1152809" y="123922"/>
            <a:ext cx="211114" cy="211076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9"/>
          <p:cNvSpPr/>
          <p:nvPr/>
        </p:nvSpPr>
        <p:spPr>
          <a:xfrm rot="-1484067">
            <a:off x="1307569" y="404295"/>
            <a:ext cx="116236" cy="116233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 txBox="1">
            <a:spLocks noGrp="1"/>
          </p:cNvSpPr>
          <p:nvPr>
            <p:ph type="title" hasCustomPrompt="1"/>
          </p:nvPr>
        </p:nvSpPr>
        <p:spPr>
          <a:xfrm>
            <a:off x="1275764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0" name="Google Shape;440;p20"/>
          <p:cNvSpPr txBox="1">
            <a:spLocks noGrp="1"/>
          </p:cNvSpPr>
          <p:nvPr>
            <p:ph type="subTitle" idx="1"/>
          </p:nvPr>
        </p:nvSpPr>
        <p:spPr>
          <a:xfrm>
            <a:off x="722564" y="3350607"/>
            <a:ext cx="2303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1" name="Google Shape;441;p20"/>
          <p:cNvSpPr txBox="1">
            <a:spLocks noGrp="1"/>
          </p:cNvSpPr>
          <p:nvPr>
            <p:ph type="title" idx="2" hasCustomPrompt="1"/>
          </p:nvPr>
        </p:nvSpPr>
        <p:spPr>
          <a:xfrm>
            <a:off x="3976039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2" name="Google Shape;442;p20"/>
          <p:cNvSpPr txBox="1">
            <a:spLocks noGrp="1"/>
          </p:cNvSpPr>
          <p:nvPr>
            <p:ph type="subTitle" idx="3"/>
          </p:nvPr>
        </p:nvSpPr>
        <p:spPr>
          <a:xfrm>
            <a:off x="3425403" y="3350607"/>
            <a:ext cx="2303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0"/>
          <p:cNvSpPr txBox="1">
            <a:spLocks noGrp="1"/>
          </p:cNvSpPr>
          <p:nvPr>
            <p:ph type="subTitle" idx="5"/>
          </p:nvPr>
        </p:nvSpPr>
        <p:spPr>
          <a:xfrm>
            <a:off x="722564" y="2983900"/>
            <a:ext cx="230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6"/>
          </p:nvPr>
        </p:nvSpPr>
        <p:spPr>
          <a:xfrm>
            <a:off x="3422839" y="2983900"/>
            <a:ext cx="230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7" hasCustomPrompt="1"/>
          </p:nvPr>
        </p:nvSpPr>
        <p:spPr>
          <a:xfrm>
            <a:off x="6671236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8"/>
          </p:nvPr>
        </p:nvSpPr>
        <p:spPr>
          <a:xfrm>
            <a:off x="6118036" y="3350607"/>
            <a:ext cx="2303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subTitle" idx="9"/>
          </p:nvPr>
        </p:nvSpPr>
        <p:spPr>
          <a:xfrm>
            <a:off x="6118036" y="2983900"/>
            <a:ext cx="230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449" name="Google Shape;449;p20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450" name="Google Shape;450;p20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0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459" name="Google Shape;459;p20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0"/>
          <p:cNvSpPr/>
          <p:nvPr/>
        </p:nvSpPr>
        <p:spPr>
          <a:xfrm>
            <a:off x="266200" y="173613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"/>
          <p:cNvSpPr/>
          <p:nvPr/>
        </p:nvSpPr>
        <p:spPr>
          <a:xfrm>
            <a:off x="313644" y="2040039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0"/>
          <p:cNvSpPr/>
          <p:nvPr/>
        </p:nvSpPr>
        <p:spPr>
          <a:xfrm rot="10800000" flipH="1">
            <a:off x="8637850" y="182986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 rot="10800000" flipH="1">
            <a:off x="8685294" y="162081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844350" y="2595832"/>
            <a:ext cx="44073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2590800" y="145365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846000" y="3555844"/>
            <a:ext cx="44040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-152400" y="-228603"/>
            <a:ext cx="1138550" cy="3112118"/>
            <a:chOff x="-143200" y="2391747"/>
            <a:chExt cx="1138550" cy="3112118"/>
          </a:xfrm>
        </p:grpSpPr>
        <p:sp>
          <p:nvSpPr>
            <p:cNvPr id="37" name="Google Shape;37;p3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8148400" y="2496897"/>
            <a:ext cx="1138550" cy="3112118"/>
            <a:chOff x="-143200" y="2391747"/>
            <a:chExt cx="1138550" cy="3112118"/>
          </a:xfrm>
        </p:grpSpPr>
        <p:sp>
          <p:nvSpPr>
            <p:cNvPr id="46" name="Google Shape;46;p3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 rot="5400000" flipH="1">
            <a:off x="7885128" y="4753940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5400000" flipH="1">
            <a:off x="7676088" y="4801358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009150" y="16211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1056594" y="46601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1"/>
          <p:cNvSpPr txBox="1">
            <a:spLocks noGrp="1"/>
          </p:cNvSpPr>
          <p:nvPr>
            <p:ph type="title"/>
          </p:nvPr>
        </p:nvSpPr>
        <p:spPr>
          <a:xfrm>
            <a:off x="4248714" y="543403"/>
            <a:ext cx="42948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1"/>
          <p:cNvSpPr txBox="1">
            <a:spLocks noGrp="1"/>
          </p:cNvSpPr>
          <p:nvPr>
            <p:ph type="subTitle" idx="1"/>
          </p:nvPr>
        </p:nvSpPr>
        <p:spPr>
          <a:xfrm>
            <a:off x="4245714" y="1641931"/>
            <a:ext cx="4297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21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476" name="Google Shape;476;p21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21"/>
          <p:cNvSpPr/>
          <p:nvPr/>
        </p:nvSpPr>
        <p:spPr>
          <a:xfrm rot="2700000">
            <a:off x="243636" y="1860228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1"/>
          <p:cNvSpPr/>
          <p:nvPr/>
        </p:nvSpPr>
        <p:spPr>
          <a:xfrm rot="2700000">
            <a:off x="109720" y="2089012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1"/>
          <p:cNvSpPr/>
          <p:nvPr/>
        </p:nvSpPr>
        <p:spPr>
          <a:xfrm rot="2700000">
            <a:off x="8663736" y="174303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"/>
          <p:cNvSpPr/>
          <p:nvPr/>
        </p:nvSpPr>
        <p:spPr>
          <a:xfrm rot="2700000">
            <a:off x="8529820" y="403087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1"/>
          <p:cNvSpPr txBox="1"/>
          <p:nvPr/>
        </p:nvSpPr>
        <p:spPr>
          <a:xfrm>
            <a:off x="5008014" y="3387525"/>
            <a:ext cx="3535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2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492" name="Google Shape;492;p2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501" name="Google Shape;501;p22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22"/>
          <p:cNvGrpSpPr/>
          <p:nvPr/>
        </p:nvGrpSpPr>
        <p:grpSpPr>
          <a:xfrm flipH="1">
            <a:off x="3706651" y="-1995412"/>
            <a:ext cx="793625" cy="1995400"/>
            <a:chOff x="1211088" y="1995225"/>
            <a:chExt cx="793625" cy="1995400"/>
          </a:xfrm>
        </p:grpSpPr>
        <p:sp>
          <p:nvSpPr>
            <p:cNvPr id="509" name="Google Shape;509;p22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2"/>
          <p:cNvGrpSpPr/>
          <p:nvPr/>
        </p:nvGrpSpPr>
        <p:grpSpPr>
          <a:xfrm>
            <a:off x="2910174" y="-1522491"/>
            <a:ext cx="560306" cy="1522503"/>
            <a:chOff x="6909776" y="2415188"/>
            <a:chExt cx="677025" cy="1839438"/>
          </a:xfrm>
        </p:grpSpPr>
        <p:sp>
          <p:nvSpPr>
            <p:cNvPr id="523" name="Google Shape;523;p22"/>
            <p:cNvSpPr/>
            <p:nvPr/>
          </p:nvSpPr>
          <p:spPr>
            <a:xfrm>
              <a:off x="6909776" y="4151001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045338" y="2415188"/>
              <a:ext cx="280950" cy="1180575"/>
            </a:xfrm>
            <a:custGeom>
              <a:avLst/>
              <a:gdLst/>
              <a:ahLst/>
              <a:cxnLst/>
              <a:rect l="l" t="t" r="r" b="b"/>
              <a:pathLst>
                <a:path w="11238" h="47223" extrusionOk="0">
                  <a:moveTo>
                    <a:pt x="4279" y="1"/>
                  </a:moveTo>
                  <a:lnTo>
                    <a:pt x="4164" y="20"/>
                  </a:lnTo>
                  <a:lnTo>
                    <a:pt x="4067" y="58"/>
                  </a:lnTo>
                  <a:lnTo>
                    <a:pt x="3952" y="97"/>
                  </a:lnTo>
                  <a:lnTo>
                    <a:pt x="3875" y="155"/>
                  </a:lnTo>
                  <a:lnTo>
                    <a:pt x="3778" y="232"/>
                  </a:lnTo>
                  <a:lnTo>
                    <a:pt x="3701" y="309"/>
                  </a:lnTo>
                  <a:lnTo>
                    <a:pt x="3643" y="405"/>
                  </a:lnTo>
                  <a:lnTo>
                    <a:pt x="3585" y="521"/>
                  </a:lnTo>
                  <a:lnTo>
                    <a:pt x="3161" y="1735"/>
                  </a:lnTo>
                  <a:lnTo>
                    <a:pt x="2930" y="2448"/>
                  </a:lnTo>
                  <a:lnTo>
                    <a:pt x="2679" y="3239"/>
                  </a:lnTo>
                  <a:lnTo>
                    <a:pt x="2410" y="4106"/>
                  </a:lnTo>
                  <a:lnTo>
                    <a:pt x="2159" y="5050"/>
                  </a:lnTo>
                  <a:lnTo>
                    <a:pt x="1889" y="6053"/>
                  </a:lnTo>
                  <a:lnTo>
                    <a:pt x="1639" y="7132"/>
                  </a:lnTo>
                  <a:lnTo>
                    <a:pt x="1388" y="8269"/>
                  </a:lnTo>
                  <a:lnTo>
                    <a:pt x="1138" y="9484"/>
                  </a:lnTo>
                  <a:lnTo>
                    <a:pt x="906" y="10736"/>
                  </a:lnTo>
                  <a:lnTo>
                    <a:pt x="714" y="12066"/>
                  </a:lnTo>
                  <a:lnTo>
                    <a:pt x="521" y="13435"/>
                  </a:lnTo>
                  <a:lnTo>
                    <a:pt x="347" y="14861"/>
                  </a:lnTo>
                  <a:lnTo>
                    <a:pt x="212" y="16345"/>
                  </a:lnTo>
                  <a:lnTo>
                    <a:pt x="116" y="17887"/>
                  </a:lnTo>
                  <a:lnTo>
                    <a:pt x="39" y="19468"/>
                  </a:lnTo>
                  <a:lnTo>
                    <a:pt x="0" y="21087"/>
                  </a:lnTo>
                  <a:lnTo>
                    <a:pt x="20" y="22744"/>
                  </a:lnTo>
                  <a:lnTo>
                    <a:pt x="39" y="23592"/>
                  </a:lnTo>
                  <a:lnTo>
                    <a:pt x="77" y="24460"/>
                  </a:lnTo>
                  <a:lnTo>
                    <a:pt x="135" y="25327"/>
                  </a:lnTo>
                  <a:lnTo>
                    <a:pt x="193" y="26194"/>
                  </a:lnTo>
                  <a:lnTo>
                    <a:pt x="270" y="27081"/>
                  </a:lnTo>
                  <a:lnTo>
                    <a:pt x="347" y="27968"/>
                  </a:lnTo>
                  <a:lnTo>
                    <a:pt x="444" y="28873"/>
                  </a:lnTo>
                  <a:lnTo>
                    <a:pt x="579" y="29779"/>
                  </a:lnTo>
                  <a:lnTo>
                    <a:pt x="694" y="30705"/>
                  </a:lnTo>
                  <a:lnTo>
                    <a:pt x="848" y="31630"/>
                  </a:lnTo>
                  <a:lnTo>
                    <a:pt x="1022" y="32555"/>
                  </a:lnTo>
                  <a:lnTo>
                    <a:pt x="1195" y="33499"/>
                  </a:lnTo>
                  <a:lnTo>
                    <a:pt x="1388" y="34444"/>
                  </a:lnTo>
                  <a:lnTo>
                    <a:pt x="1600" y="35388"/>
                  </a:lnTo>
                  <a:lnTo>
                    <a:pt x="1831" y="36352"/>
                  </a:lnTo>
                  <a:lnTo>
                    <a:pt x="2082" y="37316"/>
                  </a:lnTo>
                  <a:lnTo>
                    <a:pt x="2352" y="38299"/>
                  </a:lnTo>
                  <a:lnTo>
                    <a:pt x="2641" y="39262"/>
                  </a:lnTo>
                  <a:lnTo>
                    <a:pt x="2949" y="40245"/>
                  </a:lnTo>
                  <a:lnTo>
                    <a:pt x="3277" y="41228"/>
                  </a:lnTo>
                  <a:lnTo>
                    <a:pt x="3643" y="42231"/>
                  </a:lnTo>
                  <a:lnTo>
                    <a:pt x="4009" y="43214"/>
                  </a:lnTo>
                  <a:lnTo>
                    <a:pt x="4395" y="44216"/>
                  </a:lnTo>
                  <a:lnTo>
                    <a:pt x="4819" y="45218"/>
                  </a:lnTo>
                  <a:lnTo>
                    <a:pt x="5243" y="46220"/>
                  </a:lnTo>
                  <a:lnTo>
                    <a:pt x="5706" y="47223"/>
                  </a:lnTo>
                  <a:lnTo>
                    <a:pt x="9483" y="47223"/>
                  </a:lnTo>
                  <a:lnTo>
                    <a:pt x="9560" y="46914"/>
                  </a:lnTo>
                  <a:lnTo>
                    <a:pt x="9734" y="46008"/>
                  </a:lnTo>
                  <a:lnTo>
                    <a:pt x="9984" y="44582"/>
                  </a:lnTo>
                  <a:lnTo>
                    <a:pt x="10119" y="43676"/>
                  </a:lnTo>
                  <a:lnTo>
                    <a:pt x="10274" y="42655"/>
                  </a:lnTo>
                  <a:lnTo>
                    <a:pt x="10428" y="41517"/>
                  </a:lnTo>
                  <a:lnTo>
                    <a:pt x="10582" y="40303"/>
                  </a:lnTo>
                  <a:lnTo>
                    <a:pt x="10717" y="38973"/>
                  </a:lnTo>
                  <a:lnTo>
                    <a:pt x="10852" y="37547"/>
                  </a:lnTo>
                  <a:lnTo>
                    <a:pt x="10987" y="36063"/>
                  </a:lnTo>
                  <a:lnTo>
                    <a:pt x="11083" y="34482"/>
                  </a:lnTo>
                  <a:lnTo>
                    <a:pt x="11160" y="32844"/>
                  </a:lnTo>
                  <a:lnTo>
                    <a:pt x="11218" y="31129"/>
                  </a:lnTo>
                  <a:lnTo>
                    <a:pt x="11237" y="29375"/>
                  </a:lnTo>
                  <a:lnTo>
                    <a:pt x="11218" y="27544"/>
                  </a:lnTo>
                  <a:lnTo>
                    <a:pt x="11179" y="25693"/>
                  </a:lnTo>
                  <a:lnTo>
                    <a:pt x="11083" y="23785"/>
                  </a:lnTo>
                  <a:lnTo>
                    <a:pt x="11006" y="22841"/>
                  </a:lnTo>
                  <a:lnTo>
                    <a:pt x="10929" y="21858"/>
                  </a:lnTo>
                  <a:lnTo>
                    <a:pt x="10852" y="20894"/>
                  </a:lnTo>
                  <a:lnTo>
                    <a:pt x="10736" y="19911"/>
                  </a:lnTo>
                  <a:lnTo>
                    <a:pt x="10620" y="18928"/>
                  </a:lnTo>
                  <a:lnTo>
                    <a:pt x="10486" y="17945"/>
                  </a:lnTo>
                  <a:lnTo>
                    <a:pt x="10351" y="16943"/>
                  </a:lnTo>
                  <a:lnTo>
                    <a:pt x="10177" y="15960"/>
                  </a:lnTo>
                  <a:lnTo>
                    <a:pt x="10004" y="14957"/>
                  </a:lnTo>
                  <a:lnTo>
                    <a:pt x="9811" y="13955"/>
                  </a:lnTo>
                  <a:lnTo>
                    <a:pt x="9599" y="12972"/>
                  </a:lnTo>
                  <a:lnTo>
                    <a:pt x="9368" y="11970"/>
                  </a:lnTo>
                  <a:lnTo>
                    <a:pt x="9117" y="10987"/>
                  </a:lnTo>
                  <a:lnTo>
                    <a:pt x="8847" y="9985"/>
                  </a:lnTo>
                  <a:lnTo>
                    <a:pt x="8558" y="9002"/>
                  </a:lnTo>
                  <a:lnTo>
                    <a:pt x="8250" y="8019"/>
                  </a:lnTo>
                  <a:lnTo>
                    <a:pt x="7922" y="7055"/>
                  </a:lnTo>
                  <a:lnTo>
                    <a:pt x="7575" y="6072"/>
                  </a:lnTo>
                  <a:lnTo>
                    <a:pt x="7209" y="5108"/>
                  </a:lnTo>
                  <a:lnTo>
                    <a:pt x="6823" y="4164"/>
                  </a:lnTo>
                  <a:lnTo>
                    <a:pt x="6419" y="3200"/>
                  </a:lnTo>
                  <a:lnTo>
                    <a:pt x="5975" y="2275"/>
                  </a:lnTo>
                  <a:lnTo>
                    <a:pt x="5513" y="1331"/>
                  </a:lnTo>
                  <a:lnTo>
                    <a:pt x="5031" y="425"/>
                  </a:lnTo>
                  <a:lnTo>
                    <a:pt x="4973" y="309"/>
                  </a:lnTo>
                  <a:lnTo>
                    <a:pt x="4896" y="232"/>
                  </a:lnTo>
                  <a:lnTo>
                    <a:pt x="4800" y="155"/>
                  </a:lnTo>
                  <a:lnTo>
                    <a:pt x="4703" y="97"/>
                  </a:lnTo>
                  <a:lnTo>
                    <a:pt x="4607" y="39"/>
                  </a:lnTo>
                  <a:lnTo>
                    <a:pt x="4491" y="20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7156163" y="2642638"/>
              <a:ext cx="78075" cy="893375"/>
            </a:xfrm>
            <a:custGeom>
              <a:avLst/>
              <a:gdLst/>
              <a:ahLst/>
              <a:cxnLst/>
              <a:rect l="l" t="t" r="r" b="b"/>
              <a:pathLst>
                <a:path w="3123" h="35735" extrusionOk="0">
                  <a:moveTo>
                    <a:pt x="135" y="0"/>
                  </a:moveTo>
                  <a:lnTo>
                    <a:pt x="78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834" y="35600"/>
                  </a:lnTo>
                  <a:lnTo>
                    <a:pt x="2853" y="35657"/>
                  </a:lnTo>
                  <a:lnTo>
                    <a:pt x="2872" y="35696"/>
                  </a:lnTo>
                  <a:lnTo>
                    <a:pt x="2930" y="35735"/>
                  </a:lnTo>
                  <a:lnTo>
                    <a:pt x="2988" y="35735"/>
                  </a:lnTo>
                  <a:lnTo>
                    <a:pt x="3046" y="35715"/>
                  </a:lnTo>
                  <a:lnTo>
                    <a:pt x="3104" y="35696"/>
                  </a:lnTo>
                  <a:lnTo>
                    <a:pt x="3123" y="35638"/>
                  </a:lnTo>
                  <a:lnTo>
                    <a:pt x="3123" y="35580"/>
                  </a:lnTo>
                  <a:lnTo>
                    <a:pt x="309" y="154"/>
                  </a:lnTo>
                  <a:lnTo>
                    <a:pt x="290" y="96"/>
                  </a:lnTo>
                  <a:lnTo>
                    <a:pt x="251" y="39"/>
                  </a:lnTo>
                  <a:lnTo>
                    <a:pt x="193" y="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6966788" y="3478163"/>
              <a:ext cx="558975" cy="79050"/>
            </a:xfrm>
            <a:custGeom>
              <a:avLst/>
              <a:gdLst/>
              <a:ahLst/>
              <a:cxnLst/>
              <a:rect l="l" t="t" r="r" b="b"/>
              <a:pathLst>
                <a:path w="22359" h="3162" extrusionOk="0">
                  <a:moveTo>
                    <a:pt x="10043" y="1"/>
                  </a:moveTo>
                  <a:lnTo>
                    <a:pt x="8925" y="20"/>
                  </a:lnTo>
                  <a:lnTo>
                    <a:pt x="7865" y="58"/>
                  </a:lnTo>
                  <a:lnTo>
                    <a:pt x="6824" y="116"/>
                  </a:lnTo>
                  <a:lnTo>
                    <a:pt x="5860" y="193"/>
                  </a:lnTo>
                  <a:lnTo>
                    <a:pt x="4935" y="271"/>
                  </a:lnTo>
                  <a:lnTo>
                    <a:pt x="4068" y="348"/>
                  </a:lnTo>
                  <a:lnTo>
                    <a:pt x="3277" y="463"/>
                  </a:lnTo>
                  <a:lnTo>
                    <a:pt x="2545" y="579"/>
                  </a:lnTo>
                  <a:lnTo>
                    <a:pt x="1909" y="695"/>
                  </a:lnTo>
                  <a:lnTo>
                    <a:pt x="1350" y="829"/>
                  </a:lnTo>
                  <a:lnTo>
                    <a:pt x="887" y="964"/>
                  </a:lnTo>
                  <a:lnTo>
                    <a:pt x="502" y="1099"/>
                  </a:lnTo>
                  <a:lnTo>
                    <a:pt x="348" y="1176"/>
                  </a:lnTo>
                  <a:lnTo>
                    <a:pt x="232" y="1254"/>
                  </a:lnTo>
                  <a:lnTo>
                    <a:pt x="136" y="1331"/>
                  </a:lnTo>
                  <a:lnTo>
                    <a:pt x="59" y="1408"/>
                  </a:lnTo>
                  <a:lnTo>
                    <a:pt x="20" y="1485"/>
                  </a:lnTo>
                  <a:lnTo>
                    <a:pt x="1" y="1581"/>
                  </a:lnTo>
                  <a:lnTo>
                    <a:pt x="20" y="1658"/>
                  </a:lnTo>
                  <a:lnTo>
                    <a:pt x="59" y="1735"/>
                  </a:lnTo>
                  <a:lnTo>
                    <a:pt x="136" y="1812"/>
                  </a:lnTo>
                  <a:lnTo>
                    <a:pt x="232" y="1890"/>
                  </a:lnTo>
                  <a:lnTo>
                    <a:pt x="348" y="1967"/>
                  </a:lnTo>
                  <a:lnTo>
                    <a:pt x="502" y="2044"/>
                  </a:lnTo>
                  <a:lnTo>
                    <a:pt x="887" y="2198"/>
                  </a:lnTo>
                  <a:lnTo>
                    <a:pt x="1350" y="2333"/>
                  </a:lnTo>
                  <a:lnTo>
                    <a:pt x="1909" y="2449"/>
                  </a:lnTo>
                  <a:lnTo>
                    <a:pt x="2545" y="2583"/>
                  </a:lnTo>
                  <a:lnTo>
                    <a:pt x="3277" y="2699"/>
                  </a:lnTo>
                  <a:lnTo>
                    <a:pt x="4068" y="2795"/>
                  </a:lnTo>
                  <a:lnTo>
                    <a:pt x="4935" y="2892"/>
                  </a:lnTo>
                  <a:lnTo>
                    <a:pt x="5860" y="2969"/>
                  </a:lnTo>
                  <a:lnTo>
                    <a:pt x="6824" y="3027"/>
                  </a:lnTo>
                  <a:lnTo>
                    <a:pt x="7865" y="3085"/>
                  </a:lnTo>
                  <a:lnTo>
                    <a:pt x="8925" y="3123"/>
                  </a:lnTo>
                  <a:lnTo>
                    <a:pt x="10043" y="3142"/>
                  </a:lnTo>
                  <a:lnTo>
                    <a:pt x="11180" y="3162"/>
                  </a:lnTo>
                  <a:lnTo>
                    <a:pt x="12317" y="3142"/>
                  </a:lnTo>
                  <a:lnTo>
                    <a:pt x="13435" y="3123"/>
                  </a:lnTo>
                  <a:lnTo>
                    <a:pt x="14514" y="3085"/>
                  </a:lnTo>
                  <a:lnTo>
                    <a:pt x="15536" y="3027"/>
                  </a:lnTo>
                  <a:lnTo>
                    <a:pt x="16519" y="2969"/>
                  </a:lnTo>
                  <a:lnTo>
                    <a:pt x="17444" y="2892"/>
                  </a:lnTo>
                  <a:lnTo>
                    <a:pt x="18292" y="2795"/>
                  </a:lnTo>
                  <a:lnTo>
                    <a:pt x="19082" y="2699"/>
                  </a:lnTo>
                  <a:lnTo>
                    <a:pt x="19815" y="2583"/>
                  </a:lnTo>
                  <a:lnTo>
                    <a:pt x="20451" y="2449"/>
                  </a:lnTo>
                  <a:lnTo>
                    <a:pt x="21010" y="2333"/>
                  </a:lnTo>
                  <a:lnTo>
                    <a:pt x="21491" y="2198"/>
                  </a:lnTo>
                  <a:lnTo>
                    <a:pt x="21858" y="2044"/>
                  </a:lnTo>
                  <a:lnTo>
                    <a:pt x="22012" y="1967"/>
                  </a:lnTo>
                  <a:lnTo>
                    <a:pt x="22147" y="1890"/>
                  </a:lnTo>
                  <a:lnTo>
                    <a:pt x="22243" y="1812"/>
                  </a:lnTo>
                  <a:lnTo>
                    <a:pt x="22301" y="1735"/>
                  </a:lnTo>
                  <a:lnTo>
                    <a:pt x="22359" y="1658"/>
                  </a:lnTo>
                  <a:lnTo>
                    <a:pt x="22359" y="1581"/>
                  </a:lnTo>
                  <a:lnTo>
                    <a:pt x="22359" y="1485"/>
                  </a:lnTo>
                  <a:lnTo>
                    <a:pt x="22301" y="1408"/>
                  </a:lnTo>
                  <a:lnTo>
                    <a:pt x="22243" y="1331"/>
                  </a:lnTo>
                  <a:lnTo>
                    <a:pt x="22147" y="1254"/>
                  </a:lnTo>
                  <a:lnTo>
                    <a:pt x="22012" y="1176"/>
                  </a:lnTo>
                  <a:lnTo>
                    <a:pt x="21858" y="1099"/>
                  </a:lnTo>
                  <a:lnTo>
                    <a:pt x="21491" y="964"/>
                  </a:lnTo>
                  <a:lnTo>
                    <a:pt x="21010" y="829"/>
                  </a:lnTo>
                  <a:lnTo>
                    <a:pt x="20451" y="695"/>
                  </a:lnTo>
                  <a:lnTo>
                    <a:pt x="19815" y="579"/>
                  </a:lnTo>
                  <a:lnTo>
                    <a:pt x="19082" y="463"/>
                  </a:lnTo>
                  <a:lnTo>
                    <a:pt x="18292" y="348"/>
                  </a:lnTo>
                  <a:lnTo>
                    <a:pt x="17444" y="271"/>
                  </a:lnTo>
                  <a:lnTo>
                    <a:pt x="16519" y="193"/>
                  </a:lnTo>
                  <a:lnTo>
                    <a:pt x="15536" y="116"/>
                  </a:lnTo>
                  <a:lnTo>
                    <a:pt x="14514" y="58"/>
                  </a:lnTo>
                  <a:lnTo>
                    <a:pt x="13435" y="20"/>
                  </a:lnTo>
                  <a:lnTo>
                    <a:pt x="12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7330113" y="3119188"/>
              <a:ext cx="204800" cy="502600"/>
            </a:xfrm>
            <a:custGeom>
              <a:avLst/>
              <a:gdLst/>
              <a:ahLst/>
              <a:cxnLst/>
              <a:rect l="l" t="t" r="r" b="b"/>
              <a:pathLst>
                <a:path w="8192" h="20104" extrusionOk="0">
                  <a:moveTo>
                    <a:pt x="7151" y="0"/>
                  </a:moveTo>
                  <a:lnTo>
                    <a:pt x="7036" y="20"/>
                  </a:lnTo>
                  <a:lnTo>
                    <a:pt x="6939" y="58"/>
                  </a:lnTo>
                  <a:lnTo>
                    <a:pt x="6843" y="97"/>
                  </a:lnTo>
                  <a:lnTo>
                    <a:pt x="6746" y="155"/>
                  </a:lnTo>
                  <a:lnTo>
                    <a:pt x="6400" y="444"/>
                  </a:lnTo>
                  <a:lnTo>
                    <a:pt x="6053" y="752"/>
                  </a:lnTo>
                  <a:lnTo>
                    <a:pt x="5725" y="1041"/>
                  </a:lnTo>
                  <a:lnTo>
                    <a:pt x="5417" y="1369"/>
                  </a:lnTo>
                  <a:lnTo>
                    <a:pt x="5108" y="1677"/>
                  </a:lnTo>
                  <a:lnTo>
                    <a:pt x="4819" y="2024"/>
                  </a:lnTo>
                  <a:lnTo>
                    <a:pt x="4530" y="2352"/>
                  </a:lnTo>
                  <a:lnTo>
                    <a:pt x="4260" y="2699"/>
                  </a:lnTo>
                  <a:lnTo>
                    <a:pt x="4009" y="3065"/>
                  </a:lnTo>
                  <a:lnTo>
                    <a:pt x="3759" y="3412"/>
                  </a:lnTo>
                  <a:lnTo>
                    <a:pt x="3528" y="3797"/>
                  </a:lnTo>
                  <a:lnTo>
                    <a:pt x="3296" y="4164"/>
                  </a:lnTo>
                  <a:lnTo>
                    <a:pt x="2872" y="4915"/>
                  </a:lnTo>
                  <a:lnTo>
                    <a:pt x="2487" y="5706"/>
                  </a:lnTo>
                  <a:lnTo>
                    <a:pt x="2140" y="6496"/>
                  </a:lnTo>
                  <a:lnTo>
                    <a:pt x="1812" y="7286"/>
                  </a:lnTo>
                  <a:lnTo>
                    <a:pt x="1523" y="8096"/>
                  </a:lnTo>
                  <a:lnTo>
                    <a:pt x="1273" y="8905"/>
                  </a:lnTo>
                  <a:lnTo>
                    <a:pt x="1041" y="9695"/>
                  </a:lnTo>
                  <a:lnTo>
                    <a:pt x="849" y="10505"/>
                  </a:lnTo>
                  <a:lnTo>
                    <a:pt x="675" y="11295"/>
                  </a:lnTo>
                  <a:lnTo>
                    <a:pt x="540" y="12066"/>
                  </a:lnTo>
                  <a:lnTo>
                    <a:pt x="405" y="12818"/>
                  </a:lnTo>
                  <a:lnTo>
                    <a:pt x="309" y="13550"/>
                  </a:lnTo>
                  <a:lnTo>
                    <a:pt x="212" y="14263"/>
                  </a:lnTo>
                  <a:lnTo>
                    <a:pt x="155" y="14938"/>
                  </a:lnTo>
                  <a:lnTo>
                    <a:pt x="97" y="15593"/>
                  </a:lnTo>
                  <a:lnTo>
                    <a:pt x="58" y="16210"/>
                  </a:lnTo>
                  <a:lnTo>
                    <a:pt x="20" y="17309"/>
                  </a:lnTo>
                  <a:lnTo>
                    <a:pt x="0" y="18215"/>
                  </a:lnTo>
                  <a:lnTo>
                    <a:pt x="20" y="18908"/>
                  </a:lnTo>
                  <a:lnTo>
                    <a:pt x="39" y="19487"/>
                  </a:lnTo>
                  <a:lnTo>
                    <a:pt x="2044" y="20103"/>
                  </a:lnTo>
                  <a:lnTo>
                    <a:pt x="2660" y="19410"/>
                  </a:lnTo>
                  <a:lnTo>
                    <a:pt x="3219" y="18716"/>
                  </a:lnTo>
                  <a:lnTo>
                    <a:pt x="3740" y="18003"/>
                  </a:lnTo>
                  <a:lnTo>
                    <a:pt x="4222" y="17289"/>
                  </a:lnTo>
                  <a:lnTo>
                    <a:pt x="4684" y="16576"/>
                  </a:lnTo>
                  <a:lnTo>
                    <a:pt x="5089" y="15863"/>
                  </a:lnTo>
                  <a:lnTo>
                    <a:pt x="5474" y="15131"/>
                  </a:lnTo>
                  <a:lnTo>
                    <a:pt x="5821" y="14417"/>
                  </a:lnTo>
                  <a:lnTo>
                    <a:pt x="6149" y="13704"/>
                  </a:lnTo>
                  <a:lnTo>
                    <a:pt x="6438" y="12991"/>
                  </a:lnTo>
                  <a:lnTo>
                    <a:pt x="6708" y="12278"/>
                  </a:lnTo>
                  <a:lnTo>
                    <a:pt x="6958" y="11584"/>
                  </a:lnTo>
                  <a:lnTo>
                    <a:pt x="7170" y="10890"/>
                  </a:lnTo>
                  <a:lnTo>
                    <a:pt x="7344" y="10196"/>
                  </a:lnTo>
                  <a:lnTo>
                    <a:pt x="7517" y="9522"/>
                  </a:lnTo>
                  <a:lnTo>
                    <a:pt x="7672" y="8847"/>
                  </a:lnTo>
                  <a:lnTo>
                    <a:pt x="7787" y="8192"/>
                  </a:lnTo>
                  <a:lnTo>
                    <a:pt x="7884" y="7556"/>
                  </a:lnTo>
                  <a:lnTo>
                    <a:pt x="7980" y="6939"/>
                  </a:lnTo>
                  <a:lnTo>
                    <a:pt x="8057" y="6322"/>
                  </a:lnTo>
                  <a:lnTo>
                    <a:pt x="8096" y="5725"/>
                  </a:lnTo>
                  <a:lnTo>
                    <a:pt x="8134" y="5147"/>
                  </a:lnTo>
                  <a:lnTo>
                    <a:pt x="8192" y="4067"/>
                  </a:lnTo>
                  <a:lnTo>
                    <a:pt x="8192" y="3065"/>
                  </a:lnTo>
                  <a:lnTo>
                    <a:pt x="8153" y="2159"/>
                  </a:lnTo>
                  <a:lnTo>
                    <a:pt x="8096" y="1369"/>
                  </a:lnTo>
                  <a:lnTo>
                    <a:pt x="8038" y="694"/>
                  </a:lnTo>
                  <a:lnTo>
                    <a:pt x="8019" y="579"/>
                  </a:lnTo>
                  <a:lnTo>
                    <a:pt x="7980" y="482"/>
                  </a:lnTo>
                  <a:lnTo>
                    <a:pt x="7922" y="386"/>
                  </a:lnTo>
                  <a:lnTo>
                    <a:pt x="7864" y="289"/>
                  </a:lnTo>
                  <a:lnTo>
                    <a:pt x="7807" y="212"/>
                  </a:lnTo>
                  <a:lnTo>
                    <a:pt x="7729" y="155"/>
                  </a:lnTo>
                  <a:lnTo>
                    <a:pt x="7633" y="97"/>
                  </a:lnTo>
                  <a:lnTo>
                    <a:pt x="7537" y="58"/>
                  </a:lnTo>
                  <a:lnTo>
                    <a:pt x="7440" y="2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90338" y="3207838"/>
              <a:ext cx="95450" cy="289625"/>
            </a:xfrm>
            <a:custGeom>
              <a:avLst/>
              <a:gdLst/>
              <a:ahLst/>
              <a:cxnLst/>
              <a:rect l="l" t="t" r="r" b="b"/>
              <a:pathLst>
                <a:path w="3818" h="11585" extrusionOk="0">
                  <a:moveTo>
                    <a:pt x="3663" y="1"/>
                  </a:moveTo>
                  <a:lnTo>
                    <a:pt x="3605" y="20"/>
                  </a:lnTo>
                  <a:lnTo>
                    <a:pt x="3566" y="59"/>
                  </a:lnTo>
                  <a:lnTo>
                    <a:pt x="3528" y="97"/>
                  </a:lnTo>
                  <a:lnTo>
                    <a:pt x="3239" y="926"/>
                  </a:lnTo>
                  <a:lnTo>
                    <a:pt x="2776" y="2333"/>
                  </a:lnTo>
                  <a:lnTo>
                    <a:pt x="1620" y="6072"/>
                  </a:lnTo>
                  <a:lnTo>
                    <a:pt x="1" y="11392"/>
                  </a:lnTo>
                  <a:lnTo>
                    <a:pt x="1" y="11450"/>
                  </a:lnTo>
                  <a:lnTo>
                    <a:pt x="20" y="11508"/>
                  </a:lnTo>
                  <a:lnTo>
                    <a:pt x="59" y="11546"/>
                  </a:lnTo>
                  <a:lnTo>
                    <a:pt x="97" y="11585"/>
                  </a:lnTo>
                  <a:lnTo>
                    <a:pt x="193" y="11585"/>
                  </a:lnTo>
                  <a:lnTo>
                    <a:pt x="232" y="11565"/>
                  </a:lnTo>
                  <a:lnTo>
                    <a:pt x="271" y="11527"/>
                  </a:lnTo>
                  <a:lnTo>
                    <a:pt x="290" y="11488"/>
                  </a:lnTo>
                  <a:lnTo>
                    <a:pt x="1870" y="6284"/>
                  </a:lnTo>
                  <a:lnTo>
                    <a:pt x="3046" y="2487"/>
                  </a:lnTo>
                  <a:lnTo>
                    <a:pt x="3509" y="1061"/>
                  </a:lnTo>
                  <a:lnTo>
                    <a:pt x="3798" y="213"/>
                  </a:lnTo>
                  <a:lnTo>
                    <a:pt x="3817" y="155"/>
                  </a:lnTo>
                  <a:lnTo>
                    <a:pt x="3798" y="97"/>
                  </a:lnTo>
                  <a:lnTo>
                    <a:pt x="3778" y="59"/>
                  </a:lnTo>
                  <a:lnTo>
                    <a:pt x="3721" y="20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187963" y="2662388"/>
              <a:ext cx="265525" cy="915550"/>
            </a:xfrm>
            <a:custGeom>
              <a:avLst/>
              <a:gdLst/>
              <a:ahLst/>
              <a:cxnLst/>
              <a:rect l="l" t="t" r="r" b="b"/>
              <a:pathLst>
                <a:path w="10621" h="36622" extrusionOk="0">
                  <a:moveTo>
                    <a:pt x="7344" y="0"/>
                  </a:moveTo>
                  <a:lnTo>
                    <a:pt x="7209" y="39"/>
                  </a:lnTo>
                  <a:lnTo>
                    <a:pt x="7093" y="77"/>
                  </a:lnTo>
                  <a:lnTo>
                    <a:pt x="6978" y="135"/>
                  </a:lnTo>
                  <a:lnTo>
                    <a:pt x="6881" y="212"/>
                  </a:lnTo>
                  <a:lnTo>
                    <a:pt x="6785" y="309"/>
                  </a:lnTo>
                  <a:lnTo>
                    <a:pt x="6708" y="424"/>
                  </a:lnTo>
                  <a:lnTo>
                    <a:pt x="6110" y="1446"/>
                  </a:lnTo>
                  <a:lnTo>
                    <a:pt x="5783" y="2043"/>
                  </a:lnTo>
                  <a:lnTo>
                    <a:pt x="5436" y="2699"/>
                  </a:lnTo>
                  <a:lnTo>
                    <a:pt x="5070" y="3393"/>
                  </a:lnTo>
                  <a:lnTo>
                    <a:pt x="4703" y="4144"/>
                  </a:lnTo>
                  <a:lnTo>
                    <a:pt x="4318" y="4954"/>
                  </a:lnTo>
                  <a:lnTo>
                    <a:pt x="3933" y="5802"/>
                  </a:lnTo>
                  <a:lnTo>
                    <a:pt x="3547" y="6688"/>
                  </a:lnTo>
                  <a:lnTo>
                    <a:pt x="3162" y="7633"/>
                  </a:lnTo>
                  <a:lnTo>
                    <a:pt x="2795" y="8635"/>
                  </a:lnTo>
                  <a:lnTo>
                    <a:pt x="2429" y="9657"/>
                  </a:lnTo>
                  <a:lnTo>
                    <a:pt x="2082" y="10736"/>
                  </a:lnTo>
                  <a:lnTo>
                    <a:pt x="1735" y="11835"/>
                  </a:lnTo>
                  <a:lnTo>
                    <a:pt x="1427" y="12991"/>
                  </a:lnTo>
                  <a:lnTo>
                    <a:pt x="1118" y="14167"/>
                  </a:lnTo>
                  <a:lnTo>
                    <a:pt x="868" y="15381"/>
                  </a:lnTo>
                  <a:lnTo>
                    <a:pt x="617" y="16634"/>
                  </a:lnTo>
                  <a:lnTo>
                    <a:pt x="425" y="17906"/>
                  </a:lnTo>
                  <a:lnTo>
                    <a:pt x="251" y="19217"/>
                  </a:lnTo>
                  <a:lnTo>
                    <a:pt x="116" y="20547"/>
                  </a:lnTo>
                  <a:lnTo>
                    <a:pt x="78" y="21221"/>
                  </a:lnTo>
                  <a:lnTo>
                    <a:pt x="39" y="21915"/>
                  </a:lnTo>
                  <a:lnTo>
                    <a:pt x="20" y="22609"/>
                  </a:lnTo>
                  <a:lnTo>
                    <a:pt x="1" y="23303"/>
                  </a:lnTo>
                  <a:lnTo>
                    <a:pt x="1" y="23997"/>
                  </a:lnTo>
                  <a:lnTo>
                    <a:pt x="20" y="24710"/>
                  </a:lnTo>
                  <a:lnTo>
                    <a:pt x="39" y="25423"/>
                  </a:lnTo>
                  <a:lnTo>
                    <a:pt x="78" y="26136"/>
                  </a:lnTo>
                  <a:lnTo>
                    <a:pt x="135" y="26869"/>
                  </a:lnTo>
                  <a:lnTo>
                    <a:pt x="213" y="27582"/>
                  </a:lnTo>
                  <a:lnTo>
                    <a:pt x="290" y="28314"/>
                  </a:lnTo>
                  <a:lnTo>
                    <a:pt x="386" y="29066"/>
                  </a:lnTo>
                  <a:lnTo>
                    <a:pt x="502" y="29798"/>
                  </a:lnTo>
                  <a:lnTo>
                    <a:pt x="637" y="30550"/>
                  </a:lnTo>
                  <a:lnTo>
                    <a:pt x="791" y="31282"/>
                  </a:lnTo>
                  <a:lnTo>
                    <a:pt x="964" y="32034"/>
                  </a:lnTo>
                  <a:lnTo>
                    <a:pt x="1138" y="32805"/>
                  </a:lnTo>
                  <a:lnTo>
                    <a:pt x="1350" y="33557"/>
                  </a:lnTo>
                  <a:lnTo>
                    <a:pt x="1562" y="34309"/>
                  </a:lnTo>
                  <a:lnTo>
                    <a:pt x="1793" y="35080"/>
                  </a:lnTo>
                  <a:lnTo>
                    <a:pt x="2063" y="35850"/>
                  </a:lnTo>
                  <a:lnTo>
                    <a:pt x="2333" y="36621"/>
                  </a:lnTo>
                  <a:lnTo>
                    <a:pt x="5686" y="36621"/>
                  </a:lnTo>
                  <a:lnTo>
                    <a:pt x="5802" y="36429"/>
                  </a:lnTo>
                  <a:lnTo>
                    <a:pt x="6072" y="35889"/>
                  </a:lnTo>
                  <a:lnTo>
                    <a:pt x="6477" y="35002"/>
                  </a:lnTo>
                  <a:lnTo>
                    <a:pt x="6727" y="34443"/>
                  </a:lnTo>
                  <a:lnTo>
                    <a:pt x="6997" y="33807"/>
                  </a:lnTo>
                  <a:lnTo>
                    <a:pt x="7286" y="33094"/>
                  </a:lnTo>
                  <a:lnTo>
                    <a:pt x="7595" y="32304"/>
                  </a:lnTo>
                  <a:lnTo>
                    <a:pt x="7903" y="31437"/>
                  </a:lnTo>
                  <a:lnTo>
                    <a:pt x="8211" y="30492"/>
                  </a:lnTo>
                  <a:lnTo>
                    <a:pt x="8520" y="29509"/>
                  </a:lnTo>
                  <a:lnTo>
                    <a:pt x="8828" y="28430"/>
                  </a:lnTo>
                  <a:lnTo>
                    <a:pt x="9137" y="27312"/>
                  </a:lnTo>
                  <a:lnTo>
                    <a:pt x="9406" y="26117"/>
                  </a:lnTo>
                  <a:lnTo>
                    <a:pt x="9676" y="24864"/>
                  </a:lnTo>
                  <a:lnTo>
                    <a:pt x="9927" y="23573"/>
                  </a:lnTo>
                  <a:lnTo>
                    <a:pt x="10139" y="22204"/>
                  </a:lnTo>
                  <a:lnTo>
                    <a:pt x="10312" y="20797"/>
                  </a:lnTo>
                  <a:lnTo>
                    <a:pt x="10466" y="19332"/>
                  </a:lnTo>
                  <a:lnTo>
                    <a:pt x="10524" y="18581"/>
                  </a:lnTo>
                  <a:lnTo>
                    <a:pt x="10563" y="17829"/>
                  </a:lnTo>
                  <a:lnTo>
                    <a:pt x="10601" y="17058"/>
                  </a:lnTo>
                  <a:lnTo>
                    <a:pt x="10621" y="16268"/>
                  </a:lnTo>
                  <a:lnTo>
                    <a:pt x="10621" y="15478"/>
                  </a:lnTo>
                  <a:lnTo>
                    <a:pt x="10621" y="14687"/>
                  </a:lnTo>
                  <a:lnTo>
                    <a:pt x="10601" y="13859"/>
                  </a:lnTo>
                  <a:lnTo>
                    <a:pt x="10582" y="13049"/>
                  </a:lnTo>
                  <a:lnTo>
                    <a:pt x="10544" y="12201"/>
                  </a:lnTo>
                  <a:lnTo>
                    <a:pt x="10466" y="11372"/>
                  </a:lnTo>
                  <a:lnTo>
                    <a:pt x="10389" y="10524"/>
                  </a:lnTo>
                  <a:lnTo>
                    <a:pt x="10312" y="9657"/>
                  </a:lnTo>
                  <a:lnTo>
                    <a:pt x="10197" y="8789"/>
                  </a:lnTo>
                  <a:lnTo>
                    <a:pt x="10062" y="7903"/>
                  </a:lnTo>
                  <a:lnTo>
                    <a:pt x="9927" y="7016"/>
                  </a:lnTo>
                  <a:lnTo>
                    <a:pt x="9753" y="6130"/>
                  </a:lnTo>
                  <a:lnTo>
                    <a:pt x="9580" y="5224"/>
                  </a:lnTo>
                  <a:lnTo>
                    <a:pt x="9368" y="4318"/>
                  </a:lnTo>
                  <a:lnTo>
                    <a:pt x="9156" y="3412"/>
                  </a:lnTo>
                  <a:lnTo>
                    <a:pt x="8905" y="2487"/>
                  </a:lnTo>
                  <a:lnTo>
                    <a:pt x="8635" y="1562"/>
                  </a:lnTo>
                  <a:lnTo>
                    <a:pt x="8346" y="617"/>
                  </a:lnTo>
                  <a:lnTo>
                    <a:pt x="8288" y="482"/>
                  </a:lnTo>
                  <a:lnTo>
                    <a:pt x="8231" y="367"/>
                  </a:lnTo>
                  <a:lnTo>
                    <a:pt x="8134" y="270"/>
                  </a:lnTo>
                  <a:lnTo>
                    <a:pt x="8057" y="174"/>
                  </a:lnTo>
                  <a:lnTo>
                    <a:pt x="7942" y="116"/>
                  </a:lnTo>
                  <a:lnTo>
                    <a:pt x="7826" y="58"/>
                  </a:lnTo>
                  <a:lnTo>
                    <a:pt x="7710" y="20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7278563" y="2871513"/>
              <a:ext cx="78550" cy="643300"/>
            </a:xfrm>
            <a:custGeom>
              <a:avLst/>
              <a:gdLst/>
              <a:ahLst/>
              <a:cxnLst/>
              <a:rect l="l" t="t" r="r" b="b"/>
              <a:pathLst>
                <a:path w="3142" h="25732" extrusionOk="0">
                  <a:moveTo>
                    <a:pt x="2949" y="0"/>
                  </a:moveTo>
                  <a:lnTo>
                    <a:pt x="2891" y="20"/>
                  </a:lnTo>
                  <a:lnTo>
                    <a:pt x="2853" y="77"/>
                  </a:lnTo>
                  <a:lnTo>
                    <a:pt x="2833" y="135"/>
                  </a:lnTo>
                  <a:lnTo>
                    <a:pt x="0" y="25558"/>
                  </a:lnTo>
                  <a:lnTo>
                    <a:pt x="19" y="25616"/>
                  </a:lnTo>
                  <a:lnTo>
                    <a:pt x="39" y="25674"/>
                  </a:lnTo>
                  <a:lnTo>
                    <a:pt x="77" y="25712"/>
                  </a:lnTo>
                  <a:lnTo>
                    <a:pt x="135" y="25732"/>
                  </a:lnTo>
                  <a:lnTo>
                    <a:pt x="212" y="25732"/>
                  </a:lnTo>
                  <a:lnTo>
                    <a:pt x="251" y="25693"/>
                  </a:lnTo>
                  <a:lnTo>
                    <a:pt x="289" y="25654"/>
                  </a:lnTo>
                  <a:lnTo>
                    <a:pt x="309" y="25597"/>
                  </a:lnTo>
                  <a:lnTo>
                    <a:pt x="3142" y="155"/>
                  </a:lnTo>
                  <a:lnTo>
                    <a:pt x="3123" y="97"/>
                  </a:lnTo>
                  <a:lnTo>
                    <a:pt x="3103" y="58"/>
                  </a:lnTo>
                  <a:lnTo>
                    <a:pt x="3065" y="20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949438" y="2778988"/>
              <a:ext cx="276625" cy="811950"/>
            </a:xfrm>
            <a:custGeom>
              <a:avLst/>
              <a:gdLst/>
              <a:ahLst/>
              <a:cxnLst/>
              <a:rect l="l" t="t" r="r" b="b"/>
              <a:pathLst>
                <a:path w="11065" h="32478" extrusionOk="0">
                  <a:moveTo>
                    <a:pt x="2121" y="1"/>
                  </a:moveTo>
                  <a:lnTo>
                    <a:pt x="2005" y="39"/>
                  </a:lnTo>
                  <a:lnTo>
                    <a:pt x="1890" y="59"/>
                  </a:lnTo>
                  <a:lnTo>
                    <a:pt x="1793" y="116"/>
                  </a:lnTo>
                  <a:lnTo>
                    <a:pt x="1697" y="174"/>
                  </a:lnTo>
                  <a:lnTo>
                    <a:pt x="1620" y="251"/>
                  </a:lnTo>
                  <a:lnTo>
                    <a:pt x="1562" y="348"/>
                  </a:lnTo>
                  <a:lnTo>
                    <a:pt x="1504" y="444"/>
                  </a:lnTo>
                  <a:lnTo>
                    <a:pt x="1466" y="540"/>
                  </a:lnTo>
                  <a:lnTo>
                    <a:pt x="1234" y="1562"/>
                  </a:lnTo>
                  <a:lnTo>
                    <a:pt x="1022" y="2583"/>
                  </a:lnTo>
                  <a:lnTo>
                    <a:pt x="830" y="3566"/>
                  </a:lnTo>
                  <a:lnTo>
                    <a:pt x="675" y="4530"/>
                  </a:lnTo>
                  <a:lnTo>
                    <a:pt x="521" y="5494"/>
                  </a:lnTo>
                  <a:lnTo>
                    <a:pt x="406" y="6419"/>
                  </a:lnTo>
                  <a:lnTo>
                    <a:pt x="290" y="7344"/>
                  </a:lnTo>
                  <a:lnTo>
                    <a:pt x="194" y="8250"/>
                  </a:lnTo>
                  <a:lnTo>
                    <a:pt x="136" y="9117"/>
                  </a:lnTo>
                  <a:lnTo>
                    <a:pt x="78" y="9985"/>
                  </a:lnTo>
                  <a:lnTo>
                    <a:pt x="39" y="10833"/>
                  </a:lnTo>
                  <a:lnTo>
                    <a:pt x="20" y="11681"/>
                  </a:lnTo>
                  <a:lnTo>
                    <a:pt x="1" y="12490"/>
                  </a:lnTo>
                  <a:lnTo>
                    <a:pt x="20" y="13281"/>
                  </a:lnTo>
                  <a:lnTo>
                    <a:pt x="39" y="14071"/>
                  </a:lnTo>
                  <a:lnTo>
                    <a:pt x="78" y="14823"/>
                  </a:lnTo>
                  <a:lnTo>
                    <a:pt x="116" y="15574"/>
                  </a:lnTo>
                  <a:lnTo>
                    <a:pt x="194" y="16307"/>
                  </a:lnTo>
                  <a:lnTo>
                    <a:pt x="271" y="17020"/>
                  </a:lnTo>
                  <a:lnTo>
                    <a:pt x="348" y="17714"/>
                  </a:lnTo>
                  <a:lnTo>
                    <a:pt x="444" y="18388"/>
                  </a:lnTo>
                  <a:lnTo>
                    <a:pt x="540" y="19063"/>
                  </a:lnTo>
                  <a:lnTo>
                    <a:pt x="656" y="19699"/>
                  </a:lnTo>
                  <a:lnTo>
                    <a:pt x="791" y="20335"/>
                  </a:lnTo>
                  <a:lnTo>
                    <a:pt x="1061" y="21549"/>
                  </a:lnTo>
                  <a:lnTo>
                    <a:pt x="1369" y="22687"/>
                  </a:lnTo>
                  <a:lnTo>
                    <a:pt x="1697" y="23766"/>
                  </a:lnTo>
                  <a:lnTo>
                    <a:pt x="2044" y="24768"/>
                  </a:lnTo>
                  <a:lnTo>
                    <a:pt x="2410" y="25732"/>
                  </a:lnTo>
                  <a:lnTo>
                    <a:pt x="2776" y="26618"/>
                  </a:lnTo>
                  <a:lnTo>
                    <a:pt x="3162" y="27428"/>
                  </a:lnTo>
                  <a:lnTo>
                    <a:pt x="3528" y="28180"/>
                  </a:lnTo>
                  <a:lnTo>
                    <a:pt x="3913" y="28874"/>
                  </a:lnTo>
                  <a:lnTo>
                    <a:pt x="4280" y="29510"/>
                  </a:lnTo>
                  <a:lnTo>
                    <a:pt x="4627" y="30088"/>
                  </a:lnTo>
                  <a:lnTo>
                    <a:pt x="4974" y="30589"/>
                  </a:lnTo>
                  <a:lnTo>
                    <a:pt x="5282" y="31032"/>
                  </a:lnTo>
                  <a:lnTo>
                    <a:pt x="5571" y="31418"/>
                  </a:lnTo>
                  <a:lnTo>
                    <a:pt x="6053" y="32015"/>
                  </a:lnTo>
                  <a:lnTo>
                    <a:pt x="6361" y="32362"/>
                  </a:lnTo>
                  <a:lnTo>
                    <a:pt x="6477" y="32478"/>
                  </a:lnTo>
                  <a:lnTo>
                    <a:pt x="10833" y="31765"/>
                  </a:lnTo>
                  <a:lnTo>
                    <a:pt x="10891" y="31071"/>
                  </a:lnTo>
                  <a:lnTo>
                    <a:pt x="10949" y="30377"/>
                  </a:lnTo>
                  <a:lnTo>
                    <a:pt x="11026" y="28989"/>
                  </a:lnTo>
                  <a:lnTo>
                    <a:pt x="11064" y="27640"/>
                  </a:lnTo>
                  <a:lnTo>
                    <a:pt x="11045" y="26291"/>
                  </a:lnTo>
                  <a:lnTo>
                    <a:pt x="11006" y="24980"/>
                  </a:lnTo>
                  <a:lnTo>
                    <a:pt x="10910" y="23670"/>
                  </a:lnTo>
                  <a:lnTo>
                    <a:pt x="10794" y="22397"/>
                  </a:lnTo>
                  <a:lnTo>
                    <a:pt x="10640" y="21145"/>
                  </a:lnTo>
                  <a:lnTo>
                    <a:pt x="10447" y="19911"/>
                  </a:lnTo>
                  <a:lnTo>
                    <a:pt x="10235" y="18697"/>
                  </a:lnTo>
                  <a:lnTo>
                    <a:pt x="9985" y="17521"/>
                  </a:lnTo>
                  <a:lnTo>
                    <a:pt x="9734" y="16365"/>
                  </a:lnTo>
                  <a:lnTo>
                    <a:pt x="9445" y="15227"/>
                  </a:lnTo>
                  <a:lnTo>
                    <a:pt x="9137" y="14129"/>
                  </a:lnTo>
                  <a:lnTo>
                    <a:pt x="8809" y="13069"/>
                  </a:lnTo>
                  <a:lnTo>
                    <a:pt x="8462" y="12028"/>
                  </a:lnTo>
                  <a:lnTo>
                    <a:pt x="8115" y="11006"/>
                  </a:lnTo>
                  <a:lnTo>
                    <a:pt x="7749" y="10043"/>
                  </a:lnTo>
                  <a:lnTo>
                    <a:pt x="7383" y="9098"/>
                  </a:lnTo>
                  <a:lnTo>
                    <a:pt x="7017" y="8192"/>
                  </a:lnTo>
                  <a:lnTo>
                    <a:pt x="6631" y="7306"/>
                  </a:lnTo>
                  <a:lnTo>
                    <a:pt x="6265" y="6477"/>
                  </a:lnTo>
                  <a:lnTo>
                    <a:pt x="5879" y="5687"/>
                  </a:lnTo>
                  <a:lnTo>
                    <a:pt x="5513" y="4916"/>
                  </a:lnTo>
                  <a:lnTo>
                    <a:pt x="5147" y="4202"/>
                  </a:lnTo>
                  <a:lnTo>
                    <a:pt x="4781" y="3509"/>
                  </a:lnTo>
                  <a:lnTo>
                    <a:pt x="4087" y="2275"/>
                  </a:lnTo>
                  <a:lnTo>
                    <a:pt x="3470" y="1234"/>
                  </a:lnTo>
                  <a:lnTo>
                    <a:pt x="2930" y="348"/>
                  </a:lnTo>
                  <a:lnTo>
                    <a:pt x="2853" y="251"/>
                  </a:lnTo>
                  <a:lnTo>
                    <a:pt x="2757" y="174"/>
                  </a:lnTo>
                  <a:lnTo>
                    <a:pt x="2680" y="116"/>
                  </a:lnTo>
                  <a:lnTo>
                    <a:pt x="2564" y="59"/>
                  </a:lnTo>
                  <a:lnTo>
                    <a:pt x="2449" y="20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007738" y="2998713"/>
              <a:ext cx="141700" cy="517075"/>
            </a:xfrm>
            <a:custGeom>
              <a:avLst/>
              <a:gdLst/>
              <a:ahLst/>
              <a:cxnLst/>
              <a:rect l="l" t="t" r="r" b="b"/>
              <a:pathLst>
                <a:path w="5668" h="20683" extrusionOk="0">
                  <a:moveTo>
                    <a:pt x="117" y="1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20" y="174"/>
                  </a:lnTo>
                  <a:lnTo>
                    <a:pt x="5379" y="20566"/>
                  </a:lnTo>
                  <a:lnTo>
                    <a:pt x="5398" y="20605"/>
                  </a:lnTo>
                  <a:lnTo>
                    <a:pt x="5436" y="20644"/>
                  </a:lnTo>
                  <a:lnTo>
                    <a:pt x="5475" y="20663"/>
                  </a:lnTo>
                  <a:lnTo>
                    <a:pt x="5533" y="20682"/>
                  </a:lnTo>
                  <a:lnTo>
                    <a:pt x="5571" y="20663"/>
                  </a:lnTo>
                  <a:lnTo>
                    <a:pt x="5610" y="20644"/>
                  </a:lnTo>
                  <a:lnTo>
                    <a:pt x="5648" y="20605"/>
                  </a:lnTo>
                  <a:lnTo>
                    <a:pt x="5668" y="20547"/>
                  </a:lnTo>
                  <a:lnTo>
                    <a:pt x="5668" y="20489"/>
                  </a:lnTo>
                  <a:lnTo>
                    <a:pt x="309" y="116"/>
                  </a:lnTo>
                  <a:lnTo>
                    <a:pt x="271" y="59"/>
                  </a:lnTo>
                  <a:lnTo>
                    <a:pt x="232" y="20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6966788" y="3517688"/>
              <a:ext cx="558975" cy="711225"/>
            </a:xfrm>
            <a:custGeom>
              <a:avLst/>
              <a:gdLst/>
              <a:ahLst/>
              <a:cxnLst/>
              <a:rect l="l" t="t" r="r" b="b"/>
              <a:pathLst>
                <a:path w="22359" h="28449" extrusionOk="0">
                  <a:moveTo>
                    <a:pt x="22359" y="0"/>
                  </a:moveTo>
                  <a:lnTo>
                    <a:pt x="22350" y="89"/>
                  </a:lnTo>
                  <a:lnTo>
                    <a:pt x="22350" y="89"/>
                  </a:lnTo>
                  <a:lnTo>
                    <a:pt x="22359" y="77"/>
                  </a:lnTo>
                  <a:lnTo>
                    <a:pt x="22359" y="0"/>
                  </a:lnTo>
                  <a:close/>
                  <a:moveTo>
                    <a:pt x="1" y="0"/>
                  </a:moveTo>
                  <a:lnTo>
                    <a:pt x="2757" y="27466"/>
                  </a:lnTo>
                  <a:lnTo>
                    <a:pt x="2757" y="27485"/>
                  </a:lnTo>
                  <a:lnTo>
                    <a:pt x="2795" y="27524"/>
                  </a:lnTo>
                  <a:lnTo>
                    <a:pt x="2930" y="27582"/>
                  </a:lnTo>
                  <a:lnTo>
                    <a:pt x="3123" y="27659"/>
                  </a:lnTo>
                  <a:lnTo>
                    <a:pt x="3412" y="27755"/>
                  </a:lnTo>
                  <a:lnTo>
                    <a:pt x="3778" y="27832"/>
                  </a:lnTo>
                  <a:lnTo>
                    <a:pt x="4183" y="27909"/>
                  </a:lnTo>
                  <a:lnTo>
                    <a:pt x="4684" y="27986"/>
                  </a:lnTo>
                  <a:lnTo>
                    <a:pt x="5224" y="28064"/>
                  </a:lnTo>
                  <a:lnTo>
                    <a:pt x="6477" y="28218"/>
                  </a:lnTo>
                  <a:lnTo>
                    <a:pt x="7171" y="28276"/>
                  </a:lnTo>
                  <a:lnTo>
                    <a:pt x="7903" y="28333"/>
                  </a:lnTo>
                  <a:lnTo>
                    <a:pt x="8674" y="28391"/>
                  </a:lnTo>
                  <a:lnTo>
                    <a:pt x="9484" y="28410"/>
                  </a:lnTo>
                  <a:lnTo>
                    <a:pt x="10312" y="28449"/>
                  </a:lnTo>
                  <a:lnTo>
                    <a:pt x="12047" y="28449"/>
                  </a:lnTo>
                  <a:lnTo>
                    <a:pt x="12876" y="28410"/>
                  </a:lnTo>
                  <a:lnTo>
                    <a:pt x="13685" y="28391"/>
                  </a:lnTo>
                  <a:lnTo>
                    <a:pt x="14456" y="28333"/>
                  </a:lnTo>
                  <a:lnTo>
                    <a:pt x="15208" y="28276"/>
                  </a:lnTo>
                  <a:lnTo>
                    <a:pt x="15902" y="28218"/>
                  </a:lnTo>
                  <a:lnTo>
                    <a:pt x="17135" y="28064"/>
                  </a:lnTo>
                  <a:lnTo>
                    <a:pt x="17694" y="27986"/>
                  </a:lnTo>
                  <a:lnTo>
                    <a:pt x="18176" y="27909"/>
                  </a:lnTo>
                  <a:lnTo>
                    <a:pt x="18600" y="27832"/>
                  </a:lnTo>
                  <a:lnTo>
                    <a:pt x="18947" y="27755"/>
                  </a:lnTo>
                  <a:lnTo>
                    <a:pt x="19236" y="27659"/>
                  </a:lnTo>
                  <a:lnTo>
                    <a:pt x="19448" y="27582"/>
                  </a:lnTo>
                  <a:lnTo>
                    <a:pt x="19564" y="27524"/>
                  </a:lnTo>
                  <a:lnTo>
                    <a:pt x="19603" y="27485"/>
                  </a:lnTo>
                  <a:lnTo>
                    <a:pt x="19622" y="27466"/>
                  </a:lnTo>
                  <a:lnTo>
                    <a:pt x="22350" y="89"/>
                  </a:lnTo>
                  <a:lnTo>
                    <a:pt x="22350" y="89"/>
                  </a:lnTo>
                  <a:lnTo>
                    <a:pt x="22301" y="154"/>
                  </a:lnTo>
                  <a:lnTo>
                    <a:pt x="22243" y="231"/>
                  </a:lnTo>
                  <a:lnTo>
                    <a:pt x="22147" y="309"/>
                  </a:lnTo>
                  <a:lnTo>
                    <a:pt x="22012" y="386"/>
                  </a:lnTo>
                  <a:lnTo>
                    <a:pt x="21858" y="463"/>
                  </a:lnTo>
                  <a:lnTo>
                    <a:pt x="21491" y="617"/>
                  </a:lnTo>
                  <a:lnTo>
                    <a:pt x="21010" y="752"/>
                  </a:lnTo>
                  <a:lnTo>
                    <a:pt x="20451" y="868"/>
                  </a:lnTo>
                  <a:lnTo>
                    <a:pt x="19815" y="1002"/>
                  </a:lnTo>
                  <a:lnTo>
                    <a:pt x="19082" y="1118"/>
                  </a:lnTo>
                  <a:lnTo>
                    <a:pt x="18292" y="1214"/>
                  </a:lnTo>
                  <a:lnTo>
                    <a:pt x="17444" y="1311"/>
                  </a:lnTo>
                  <a:lnTo>
                    <a:pt x="16519" y="1388"/>
                  </a:lnTo>
                  <a:lnTo>
                    <a:pt x="15536" y="1446"/>
                  </a:lnTo>
                  <a:lnTo>
                    <a:pt x="14514" y="1504"/>
                  </a:lnTo>
                  <a:lnTo>
                    <a:pt x="13435" y="1542"/>
                  </a:lnTo>
                  <a:lnTo>
                    <a:pt x="12317" y="1561"/>
                  </a:lnTo>
                  <a:lnTo>
                    <a:pt x="11180" y="1581"/>
                  </a:lnTo>
                  <a:lnTo>
                    <a:pt x="10043" y="1561"/>
                  </a:lnTo>
                  <a:lnTo>
                    <a:pt x="8925" y="1542"/>
                  </a:lnTo>
                  <a:lnTo>
                    <a:pt x="7865" y="1504"/>
                  </a:lnTo>
                  <a:lnTo>
                    <a:pt x="6824" y="1446"/>
                  </a:lnTo>
                  <a:lnTo>
                    <a:pt x="5860" y="1388"/>
                  </a:lnTo>
                  <a:lnTo>
                    <a:pt x="4935" y="1311"/>
                  </a:lnTo>
                  <a:lnTo>
                    <a:pt x="4068" y="1214"/>
                  </a:lnTo>
                  <a:lnTo>
                    <a:pt x="3277" y="1118"/>
                  </a:lnTo>
                  <a:lnTo>
                    <a:pt x="2545" y="1002"/>
                  </a:lnTo>
                  <a:lnTo>
                    <a:pt x="1909" y="868"/>
                  </a:lnTo>
                  <a:lnTo>
                    <a:pt x="1350" y="752"/>
                  </a:lnTo>
                  <a:lnTo>
                    <a:pt x="887" y="617"/>
                  </a:lnTo>
                  <a:lnTo>
                    <a:pt x="502" y="463"/>
                  </a:lnTo>
                  <a:lnTo>
                    <a:pt x="348" y="386"/>
                  </a:lnTo>
                  <a:lnTo>
                    <a:pt x="232" y="309"/>
                  </a:lnTo>
                  <a:lnTo>
                    <a:pt x="136" y="231"/>
                  </a:lnTo>
                  <a:lnTo>
                    <a:pt x="59" y="154"/>
                  </a:lnTo>
                  <a:lnTo>
                    <a:pt x="20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22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535" name="Google Shape;535;p2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2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544" name="Google Shape;544;p2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720000" y="1078373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10800000" flipH="1">
            <a:off x="8862725" y="2577130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10800000" flipH="1">
            <a:off x="8734950" y="2355292"/>
            <a:ext cx="138769" cy="138744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532965" flipH="1">
            <a:off x="197926" y="3042569"/>
            <a:ext cx="211117" cy="211079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10800000" flipH="1">
            <a:off x="245369" y="283351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968825" y="2874836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2"/>
          </p:nvPr>
        </p:nvSpPr>
        <p:spPr>
          <a:xfrm>
            <a:off x="5262175" y="2874836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5262175" y="3243861"/>
            <a:ext cx="2913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3"/>
          </p:nvPr>
        </p:nvSpPr>
        <p:spPr>
          <a:xfrm>
            <a:off x="968525" y="3243861"/>
            <a:ext cx="291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7114379" y="4747621"/>
            <a:ext cx="111863" cy="48162"/>
          </a:xfrm>
          <a:custGeom>
            <a:avLst/>
            <a:gdLst/>
            <a:ahLst/>
            <a:cxnLst/>
            <a:rect l="l" t="t" r="r" b="b"/>
            <a:pathLst>
              <a:path w="2966" h="1277" fill="none" extrusionOk="0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lnTo>
                  <a:pt x="601" y="0"/>
                </a:lnTo>
                <a:lnTo>
                  <a:pt x="601" y="0"/>
                </a:lnTo>
                <a:lnTo>
                  <a:pt x="1220" y="19"/>
                </a:lnTo>
                <a:lnTo>
                  <a:pt x="1802" y="75"/>
                </a:lnTo>
                <a:lnTo>
                  <a:pt x="1802" y="75"/>
                </a:lnTo>
                <a:lnTo>
                  <a:pt x="2121" y="113"/>
                </a:lnTo>
                <a:lnTo>
                  <a:pt x="2308" y="150"/>
                </a:lnTo>
                <a:lnTo>
                  <a:pt x="2496" y="188"/>
                </a:lnTo>
                <a:lnTo>
                  <a:pt x="2684" y="263"/>
                </a:lnTo>
                <a:lnTo>
                  <a:pt x="2759" y="319"/>
                </a:lnTo>
                <a:lnTo>
                  <a:pt x="2834" y="376"/>
                </a:lnTo>
                <a:lnTo>
                  <a:pt x="2890" y="432"/>
                </a:lnTo>
                <a:lnTo>
                  <a:pt x="2928" y="507"/>
                </a:lnTo>
                <a:lnTo>
                  <a:pt x="2946" y="582"/>
                </a:lnTo>
                <a:lnTo>
                  <a:pt x="2965" y="676"/>
                </a:lnTo>
                <a:lnTo>
                  <a:pt x="2965" y="676"/>
                </a:lnTo>
                <a:lnTo>
                  <a:pt x="2965" y="770"/>
                </a:lnTo>
                <a:lnTo>
                  <a:pt x="2928" y="864"/>
                </a:lnTo>
                <a:lnTo>
                  <a:pt x="2890" y="976"/>
                </a:lnTo>
                <a:lnTo>
                  <a:pt x="2834" y="1089"/>
                </a:lnTo>
                <a:lnTo>
                  <a:pt x="2834" y="1089"/>
                </a:lnTo>
                <a:lnTo>
                  <a:pt x="2796" y="1126"/>
                </a:lnTo>
                <a:lnTo>
                  <a:pt x="2740" y="1183"/>
                </a:lnTo>
                <a:lnTo>
                  <a:pt x="2665" y="1201"/>
                </a:lnTo>
                <a:lnTo>
                  <a:pt x="2590" y="1239"/>
                </a:lnTo>
                <a:lnTo>
                  <a:pt x="2402" y="1258"/>
                </a:lnTo>
                <a:lnTo>
                  <a:pt x="2177" y="1276"/>
                </a:lnTo>
                <a:lnTo>
                  <a:pt x="2177" y="1276"/>
                </a:lnTo>
                <a:lnTo>
                  <a:pt x="1896" y="1258"/>
                </a:lnTo>
                <a:lnTo>
                  <a:pt x="1614" y="1220"/>
                </a:lnTo>
                <a:lnTo>
                  <a:pt x="1389" y="1183"/>
                </a:lnTo>
                <a:lnTo>
                  <a:pt x="1220" y="1145"/>
                </a:lnTo>
                <a:lnTo>
                  <a:pt x="1220" y="1145"/>
                </a:lnTo>
                <a:lnTo>
                  <a:pt x="976" y="1051"/>
                </a:lnTo>
                <a:lnTo>
                  <a:pt x="770" y="939"/>
                </a:lnTo>
                <a:lnTo>
                  <a:pt x="601" y="826"/>
                </a:lnTo>
                <a:lnTo>
                  <a:pt x="432" y="676"/>
                </a:lnTo>
                <a:lnTo>
                  <a:pt x="301" y="526"/>
                </a:lnTo>
                <a:lnTo>
                  <a:pt x="169" y="376"/>
                </a:lnTo>
                <a:lnTo>
                  <a:pt x="75" y="207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6344360" y="4890557"/>
            <a:ext cx="21988" cy="66567"/>
          </a:xfrm>
          <a:custGeom>
            <a:avLst/>
            <a:gdLst/>
            <a:ahLst/>
            <a:cxnLst/>
            <a:rect l="l" t="t" r="r" b="b"/>
            <a:pathLst>
              <a:path w="583" h="1765" fill="none" extrusionOk="0">
                <a:moveTo>
                  <a:pt x="1" y="1765"/>
                </a:moveTo>
                <a:lnTo>
                  <a:pt x="1" y="1765"/>
                </a:lnTo>
                <a:lnTo>
                  <a:pt x="1" y="1521"/>
                </a:lnTo>
                <a:lnTo>
                  <a:pt x="1" y="1277"/>
                </a:lnTo>
                <a:lnTo>
                  <a:pt x="39" y="1052"/>
                </a:lnTo>
                <a:lnTo>
                  <a:pt x="95" y="808"/>
                </a:lnTo>
                <a:lnTo>
                  <a:pt x="170" y="583"/>
                </a:lnTo>
                <a:lnTo>
                  <a:pt x="264" y="376"/>
                </a:lnTo>
                <a:lnTo>
                  <a:pt x="414" y="170"/>
                </a:lnTo>
                <a:lnTo>
                  <a:pt x="583" y="1"/>
                </a:lnTo>
                <a:lnTo>
                  <a:pt x="583" y="1"/>
                </a:lnTo>
                <a:lnTo>
                  <a:pt x="470" y="170"/>
                </a:lnTo>
                <a:lnTo>
                  <a:pt x="376" y="339"/>
                </a:lnTo>
                <a:lnTo>
                  <a:pt x="282" y="508"/>
                </a:lnTo>
                <a:lnTo>
                  <a:pt x="207" y="695"/>
                </a:lnTo>
                <a:lnTo>
                  <a:pt x="95" y="1052"/>
                </a:lnTo>
                <a:lnTo>
                  <a:pt x="39" y="1389"/>
                </a:lnTo>
                <a:lnTo>
                  <a:pt x="39" y="1389"/>
                </a:lnTo>
                <a:lnTo>
                  <a:pt x="20" y="1577"/>
                </a:lnTo>
                <a:lnTo>
                  <a:pt x="1" y="176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5"/>
          <p:cNvGrpSpPr/>
          <p:nvPr/>
        </p:nvGrpSpPr>
        <p:grpSpPr>
          <a:xfrm rot="10800000" flipH="1">
            <a:off x="8603327" y="-311625"/>
            <a:ext cx="1151024" cy="3259523"/>
            <a:chOff x="8612552" y="2501250"/>
            <a:chExt cx="1151024" cy="3259523"/>
          </a:xfrm>
        </p:grpSpPr>
        <p:sp>
          <p:nvSpPr>
            <p:cNvPr id="76" name="Google Shape;76;p5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5"/>
          <p:cNvGrpSpPr/>
          <p:nvPr/>
        </p:nvGrpSpPr>
        <p:grpSpPr>
          <a:xfrm flipH="1">
            <a:off x="-583423" y="2431575"/>
            <a:ext cx="1151024" cy="3259523"/>
            <a:chOff x="8612552" y="2501250"/>
            <a:chExt cx="1151024" cy="3259523"/>
          </a:xfrm>
        </p:grpSpPr>
        <p:sp>
          <p:nvSpPr>
            <p:cNvPr id="84" name="Google Shape;84;p5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5"/>
          <p:cNvSpPr/>
          <p:nvPr/>
        </p:nvSpPr>
        <p:spPr>
          <a:xfrm rot="-8221884" flipH="1">
            <a:off x="8146656" y="4570360"/>
            <a:ext cx="211123" cy="211085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8221884" flipH="1">
            <a:off x="8368908" y="4430116"/>
            <a:ext cx="116243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-7856882" flipH="1">
            <a:off x="1503564" y="368590"/>
            <a:ext cx="211125" cy="211087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-7856956" flipH="1">
            <a:off x="1744727" y="247935"/>
            <a:ext cx="116244" cy="116234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-10173253" flipH="1">
            <a:off x="8669574" y="-460405"/>
            <a:ext cx="1150992" cy="3259434"/>
            <a:chOff x="8612552" y="2501250"/>
            <a:chExt cx="1151024" cy="3259523"/>
          </a:xfrm>
        </p:grpSpPr>
        <p:sp>
          <p:nvSpPr>
            <p:cNvPr id="99" name="Google Shape;99;p6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6"/>
          <p:cNvSpPr/>
          <p:nvPr/>
        </p:nvSpPr>
        <p:spPr>
          <a:xfrm>
            <a:off x="201375" y="244366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248819" y="274756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rot="10800000" flipH="1">
            <a:off x="8618800" y="2103880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 rot="10800000" flipH="1">
            <a:off x="8666244" y="1894825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831394" y="1613500"/>
            <a:ext cx="45624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7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115" name="Google Shape;115;p7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123" name="Google Shape;123;p7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7"/>
          <p:cNvSpPr/>
          <p:nvPr/>
        </p:nvSpPr>
        <p:spPr>
          <a:xfrm rot="10800000" flipH="1">
            <a:off x="8761675" y="299191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rot="10800000" flipH="1">
            <a:off x="8809119" y="278286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275725" y="161348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323169" y="1917389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1561350" y="1322700"/>
            <a:ext cx="6021300" cy="24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7" name="Google Shape;137;p8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138" name="Google Shape;138;p8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8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146" name="Google Shape;146;p8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4629150" y="1336800"/>
            <a:ext cx="38130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1"/>
          </p:nvPr>
        </p:nvSpPr>
        <p:spPr>
          <a:xfrm>
            <a:off x="4629150" y="2160900"/>
            <a:ext cx="38130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" name="Google Shape;158;p9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159" name="Google Shape;159;p9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9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168" name="Google Shape;168;p9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/>
          <p:nvPr/>
        </p:nvSpPr>
        <p:spPr>
          <a:xfrm>
            <a:off x="351925" y="172736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399369" y="203126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 rot="10800000" flipH="1">
            <a:off x="8761675" y="268711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8809119" y="247806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3941275" y="479865"/>
            <a:ext cx="4489500" cy="10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" name="Google Shape;182;p10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183" name="Google Shape;183;p10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0"/>
          <p:cNvGrpSpPr/>
          <p:nvPr/>
        </p:nvGrpSpPr>
        <p:grpSpPr>
          <a:xfrm flipH="1">
            <a:off x="8148400" y="2496897"/>
            <a:ext cx="1138550" cy="3112118"/>
            <a:chOff x="-143200" y="2391747"/>
            <a:chExt cx="1138550" cy="3112118"/>
          </a:xfrm>
        </p:grpSpPr>
        <p:sp>
          <p:nvSpPr>
            <p:cNvPr id="192" name="Google Shape;192;p10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damina"/>
              <a:buNone/>
              <a:defRPr sz="3300" b="1">
                <a:solidFill>
                  <a:schemeClr val="accent6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4"/>
          <p:cNvSpPr/>
          <p:nvPr/>
        </p:nvSpPr>
        <p:spPr>
          <a:xfrm rot="10800000" flipH="1">
            <a:off x="2240135" y="1723556"/>
            <a:ext cx="4439055" cy="2796045"/>
          </a:xfrm>
          <a:custGeom>
            <a:avLst/>
            <a:gdLst/>
            <a:ahLst/>
            <a:cxnLst/>
            <a:rect l="l" t="t" r="r" b="b"/>
            <a:pathLst>
              <a:path w="27134" h="17091" extrusionOk="0">
                <a:moveTo>
                  <a:pt x="8900" y="1"/>
                </a:moveTo>
                <a:lnTo>
                  <a:pt x="8466" y="21"/>
                </a:lnTo>
                <a:lnTo>
                  <a:pt x="8012" y="60"/>
                </a:lnTo>
                <a:lnTo>
                  <a:pt x="7558" y="100"/>
                </a:lnTo>
                <a:lnTo>
                  <a:pt x="7065" y="179"/>
                </a:lnTo>
                <a:lnTo>
                  <a:pt x="6572" y="257"/>
                </a:lnTo>
                <a:lnTo>
                  <a:pt x="6059" y="356"/>
                </a:lnTo>
                <a:lnTo>
                  <a:pt x="5546" y="494"/>
                </a:lnTo>
                <a:lnTo>
                  <a:pt x="5013" y="652"/>
                </a:lnTo>
                <a:lnTo>
                  <a:pt x="4519" y="810"/>
                </a:lnTo>
                <a:lnTo>
                  <a:pt x="4046" y="988"/>
                </a:lnTo>
                <a:lnTo>
                  <a:pt x="3612" y="1165"/>
                </a:lnTo>
                <a:lnTo>
                  <a:pt x="3197" y="1363"/>
                </a:lnTo>
                <a:lnTo>
                  <a:pt x="2822" y="1580"/>
                </a:lnTo>
                <a:lnTo>
                  <a:pt x="2447" y="1797"/>
                </a:lnTo>
                <a:lnTo>
                  <a:pt x="2132" y="2034"/>
                </a:lnTo>
                <a:lnTo>
                  <a:pt x="1816" y="2270"/>
                </a:lnTo>
                <a:lnTo>
                  <a:pt x="1540" y="2527"/>
                </a:lnTo>
                <a:lnTo>
                  <a:pt x="1283" y="2803"/>
                </a:lnTo>
                <a:lnTo>
                  <a:pt x="1066" y="3060"/>
                </a:lnTo>
                <a:lnTo>
                  <a:pt x="849" y="3356"/>
                </a:lnTo>
                <a:lnTo>
                  <a:pt x="671" y="3652"/>
                </a:lnTo>
                <a:lnTo>
                  <a:pt x="514" y="3948"/>
                </a:lnTo>
                <a:lnTo>
                  <a:pt x="375" y="4263"/>
                </a:lnTo>
                <a:lnTo>
                  <a:pt x="257" y="4579"/>
                </a:lnTo>
                <a:lnTo>
                  <a:pt x="158" y="4915"/>
                </a:lnTo>
                <a:lnTo>
                  <a:pt x="99" y="5250"/>
                </a:lnTo>
                <a:lnTo>
                  <a:pt x="40" y="5586"/>
                </a:lnTo>
                <a:lnTo>
                  <a:pt x="0" y="5941"/>
                </a:lnTo>
                <a:lnTo>
                  <a:pt x="0" y="6296"/>
                </a:lnTo>
                <a:lnTo>
                  <a:pt x="0" y="6651"/>
                </a:lnTo>
                <a:lnTo>
                  <a:pt x="20" y="7026"/>
                </a:lnTo>
                <a:lnTo>
                  <a:pt x="79" y="7401"/>
                </a:lnTo>
                <a:lnTo>
                  <a:pt x="139" y="7776"/>
                </a:lnTo>
                <a:lnTo>
                  <a:pt x="218" y="8171"/>
                </a:lnTo>
                <a:lnTo>
                  <a:pt x="296" y="8565"/>
                </a:lnTo>
                <a:lnTo>
                  <a:pt x="415" y="8960"/>
                </a:lnTo>
                <a:lnTo>
                  <a:pt x="533" y="9355"/>
                </a:lnTo>
                <a:lnTo>
                  <a:pt x="691" y="9749"/>
                </a:lnTo>
                <a:lnTo>
                  <a:pt x="829" y="10164"/>
                </a:lnTo>
                <a:lnTo>
                  <a:pt x="987" y="10499"/>
                </a:lnTo>
                <a:lnTo>
                  <a:pt x="1145" y="10815"/>
                </a:lnTo>
                <a:lnTo>
                  <a:pt x="1303" y="11111"/>
                </a:lnTo>
                <a:lnTo>
                  <a:pt x="1480" y="11387"/>
                </a:lnTo>
                <a:lnTo>
                  <a:pt x="1658" y="11624"/>
                </a:lnTo>
                <a:lnTo>
                  <a:pt x="1836" y="11861"/>
                </a:lnTo>
                <a:lnTo>
                  <a:pt x="2033" y="12078"/>
                </a:lnTo>
                <a:lnTo>
                  <a:pt x="2250" y="12275"/>
                </a:lnTo>
                <a:lnTo>
                  <a:pt x="2447" y="12433"/>
                </a:lnTo>
                <a:lnTo>
                  <a:pt x="2665" y="12591"/>
                </a:lnTo>
                <a:lnTo>
                  <a:pt x="2901" y="12729"/>
                </a:lnTo>
                <a:lnTo>
                  <a:pt x="3138" y="12867"/>
                </a:lnTo>
                <a:lnTo>
                  <a:pt x="3375" y="12966"/>
                </a:lnTo>
                <a:lnTo>
                  <a:pt x="3612" y="13065"/>
                </a:lnTo>
                <a:lnTo>
                  <a:pt x="3868" y="13143"/>
                </a:lnTo>
                <a:lnTo>
                  <a:pt x="4125" y="13203"/>
                </a:lnTo>
                <a:lnTo>
                  <a:pt x="4401" y="13262"/>
                </a:lnTo>
                <a:lnTo>
                  <a:pt x="4677" y="13301"/>
                </a:lnTo>
                <a:lnTo>
                  <a:pt x="5230" y="13361"/>
                </a:lnTo>
                <a:lnTo>
                  <a:pt x="5802" y="13361"/>
                </a:lnTo>
                <a:lnTo>
                  <a:pt x="6394" y="13341"/>
                </a:lnTo>
                <a:lnTo>
                  <a:pt x="7006" y="13282"/>
                </a:lnTo>
                <a:lnTo>
                  <a:pt x="7618" y="13203"/>
                </a:lnTo>
                <a:lnTo>
                  <a:pt x="8249" y="13124"/>
                </a:lnTo>
                <a:lnTo>
                  <a:pt x="8900" y="13005"/>
                </a:lnTo>
                <a:lnTo>
                  <a:pt x="9216" y="12966"/>
                </a:lnTo>
                <a:lnTo>
                  <a:pt x="9532" y="12946"/>
                </a:lnTo>
                <a:lnTo>
                  <a:pt x="9828" y="12966"/>
                </a:lnTo>
                <a:lnTo>
                  <a:pt x="10143" y="13005"/>
                </a:lnTo>
                <a:lnTo>
                  <a:pt x="10420" y="13065"/>
                </a:lnTo>
                <a:lnTo>
                  <a:pt x="10716" y="13143"/>
                </a:lnTo>
                <a:lnTo>
                  <a:pt x="10992" y="13242"/>
                </a:lnTo>
                <a:lnTo>
                  <a:pt x="11288" y="13361"/>
                </a:lnTo>
                <a:lnTo>
                  <a:pt x="11564" y="13499"/>
                </a:lnTo>
                <a:lnTo>
                  <a:pt x="11841" y="13657"/>
                </a:lnTo>
                <a:lnTo>
                  <a:pt x="12393" y="13992"/>
                </a:lnTo>
                <a:lnTo>
                  <a:pt x="12946" y="14367"/>
                </a:lnTo>
                <a:lnTo>
                  <a:pt x="13518" y="14762"/>
                </a:lnTo>
                <a:lnTo>
                  <a:pt x="14110" y="15176"/>
                </a:lnTo>
                <a:lnTo>
                  <a:pt x="14722" y="15571"/>
                </a:lnTo>
                <a:lnTo>
                  <a:pt x="15353" y="15946"/>
                </a:lnTo>
                <a:lnTo>
                  <a:pt x="15689" y="16123"/>
                </a:lnTo>
                <a:lnTo>
                  <a:pt x="16024" y="16301"/>
                </a:lnTo>
                <a:lnTo>
                  <a:pt x="16379" y="16459"/>
                </a:lnTo>
                <a:lnTo>
                  <a:pt x="16754" y="16597"/>
                </a:lnTo>
                <a:lnTo>
                  <a:pt x="17129" y="16735"/>
                </a:lnTo>
                <a:lnTo>
                  <a:pt x="17524" y="16834"/>
                </a:lnTo>
                <a:lnTo>
                  <a:pt x="17938" y="16932"/>
                </a:lnTo>
                <a:lnTo>
                  <a:pt x="18353" y="17011"/>
                </a:lnTo>
                <a:lnTo>
                  <a:pt x="18787" y="17051"/>
                </a:lnTo>
                <a:lnTo>
                  <a:pt x="19241" y="17090"/>
                </a:lnTo>
                <a:lnTo>
                  <a:pt x="19773" y="17090"/>
                </a:lnTo>
                <a:lnTo>
                  <a:pt x="20286" y="17070"/>
                </a:lnTo>
                <a:lnTo>
                  <a:pt x="20760" y="17011"/>
                </a:lnTo>
                <a:lnTo>
                  <a:pt x="21214" y="16952"/>
                </a:lnTo>
                <a:lnTo>
                  <a:pt x="21628" y="16853"/>
                </a:lnTo>
                <a:lnTo>
                  <a:pt x="22043" y="16735"/>
                </a:lnTo>
                <a:lnTo>
                  <a:pt x="22418" y="16617"/>
                </a:lnTo>
                <a:lnTo>
                  <a:pt x="22773" y="16459"/>
                </a:lnTo>
                <a:lnTo>
                  <a:pt x="23108" y="16301"/>
                </a:lnTo>
                <a:lnTo>
                  <a:pt x="23424" y="16123"/>
                </a:lnTo>
                <a:lnTo>
                  <a:pt x="23720" y="15946"/>
                </a:lnTo>
                <a:lnTo>
                  <a:pt x="23996" y="15748"/>
                </a:lnTo>
                <a:lnTo>
                  <a:pt x="24253" y="15551"/>
                </a:lnTo>
                <a:lnTo>
                  <a:pt x="24490" y="15354"/>
                </a:lnTo>
                <a:lnTo>
                  <a:pt x="24707" y="15137"/>
                </a:lnTo>
                <a:lnTo>
                  <a:pt x="24904" y="14919"/>
                </a:lnTo>
                <a:lnTo>
                  <a:pt x="25082" y="14722"/>
                </a:lnTo>
                <a:lnTo>
                  <a:pt x="25259" y="14505"/>
                </a:lnTo>
                <a:lnTo>
                  <a:pt x="25536" y="14091"/>
                </a:lnTo>
                <a:lnTo>
                  <a:pt x="25772" y="13696"/>
                </a:lnTo>
                <a:lnTo>
                  <a:pt x="25950" y="13361"/>
                </a:lnTo>
                <a:lnTo>
                  <a:pt x="26068" y="13065"/>
                </a:lnTo>
                <a:lnTo>
                  <a:pt x="26147" y="12828"/>
                </a:lnTo>
                <a:lnTo>
                  <a:pt x="26207" y="12630"/>
                </a:lnTo>
                <a:lnTo>
                  <a:pt x="26364" y="12255"/>
                </a:lnTo>
                <a:lnTo>
                  <a:pt x="26503" y="11861"/>
                </a:lnTo>
                <a:lnTo>
                  <a:pt x="26621" y="11486"/>
                </a:lnTo>
                <a:lnTo>
                  <a:pt x="26739" y="11111"/>
                </a:lnTo>
                <a:lnTo>
                  <a:pt x="26838" y="10736"/>
                </a:lnTo>
                <a:lnTo>
                  <a:pt x="26917" y="10361"/>
                </a:lnTo>
                <a:lnTo>
                  <a:pt x="27035" y="9651"/>
                </a:lnTo>
                <a:lnTo>
                  <a:pt x="27114" y="8960"/>
                </a:lnTo>
                <a:lnTo>
                  <a:pt x="27134" y="8309"/>
                </a:lnTo>
                <a:lnTo>
                  <a:pt x="27114" y="7658"/>
                </a:lnTo>
                <a:lnTo>
                  <a:pt x="27055" y="7046"/>
                </a:lnTo>
                <a:lnTo>
                  <a:pt x="26937" y="6454"/>
                </a:lnTo>
                <a:lnTo>
                  <a:pt x="26799" y="5882"/>
                </a:lnTo>
                <a:lnTo>
                  <a:pt x="26621" y="5349"/>
                </a:lnTo>
                <a:lnTo>
                  <a:pt x="26404" y="4836"/>
                </a:lnTo>
                <a:lnTo>
                  <a:pt x="26147" y="4342"/>
                </a:lnTo>
                <a:lnTo>
                  <a:pt x="25871" y="3869"/>
                </a:lnTo>
                <a:lnTo>
                  <a:pt x="25555" y="3435"/>
                </a:lnTo>
                <a:lnTo>
                  <a:pt x="25220" y="3020"/>
                </a:lnTo>
                <a:lnTo>
                  <a:pt x="24865" y="2645"/>
                </a:lnTo>
                <a:lnTo>
                  <a:pt x="24490" y="2290"/>
                </a:lnTo>
                <a:lnTo>
                  <a:pt x="24095" y="1974"/>
                </a:lnTo>
                <a:lnTo>
                  <a:pt x="23681" y="1678"/>
                </a:lnTo>
                <a:lnTo>
                  <a:pt x="23266" y="1402"/>
                </a:lnTo>
                <a:lnTo>
                  <a:pt x="22812" y="1165"/>
                </a:lnTo>
                <a:lnTo>
                  <a:pt x="22378" y="948"/>
                </a:lnTo>
                <a:lnTo>
                  <a:pt x="21905" y="771"/>
                </a:lnTo>
                <a:lnTo>
                  <a:pt x="21451" y="632"/>
                </a:lnTo>
                <a:lnTo>
                  <a:pt x="20977" y="514"/>
                </a:lnTo>
                <a:lnTo>
                  <a:pt x="20523" y="435"/>
                </a:lnTo>
                <a:lnTo>
                  <a:pt x="20050" y="376"/>
                </a:lnTo>
                <a:lnTo>
                  <a:pt x="19596" y="356"/>
                </a:lnTo>
                <a:lnTo>
                  <a:pt x="19142" y="376"/>
                </a:lnTo>
                <a:lnTo>
                  <a:pt x="18688" y="415"/>
                </a:lnTo>
                <a:lnTo>
                  <a:pt x="18254" y="494"/>
                </a:lnTo>
                <a:lnTo>
                  <a:pt x="17840" y="573"/>
                </a:lnTo>
                <a:lnTo>
                  <a:pt x="17425" y="652"/>
                </a:lnTo>
                <a:lnTo>
                  <a:pt x="17011" y="692"/>
                </a:lnTo>
                <a:lnTo>
                  <a:pt x="16616" y="731"/>
                </a:lnTo>
                <a:lnTo>
                  <a:pt x="16241" y="751"/>
                </a:lnTo>
                <a:lnTo>
                  <a:pt x="15866" y="751"/>
                </a:lnTo>
                <a:lnTo>
                  <a:pt x="15136" y="711"/>
                </a:lnTo>
                <a:lnTo>
                  <a:pt x="14426" y="652"/>
                </a:lnTo>
                <a:lnTo>
                  <a:pt x="13735" y="553"/>
                </a:lnTo>
                <a:lnTo>
                  <a:pt x="12334" y="317"/>
                </a:lnTo>
                <a:lnTo>
                  <a:pt x="11623" y="198"/>
                </a:lnTo>
                <a:lnTo>
                  <a:pt x="10893" y="100"/>
                </a:lnTo>
                <a:lnTo>
                  <a:pt x="10124" y="40"/>
                </a:lnTo>
                <a:lnTo>
                  <a:pt x="9729" y="21"/>
                </a:lnTo>
                <a:lnTo>
                  <a:pt x="93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4"/>
          <p:cNvSpPr/>
          <p:nvPr/>
        </p:nvSpPr>
        <p:spPr>
          <a:xfrm>
            <a:off x="2472975" y="1484300"/>
            <a:ext cx="4206300" cy="45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4"/>
          <p:cNvSpPr txBox="1">
            <a:spLocks noGrp="1"/>
          </p:cNvSpPr>
          <p:nvPr>
            <p:ph type="ctrTitle"/>
          </p:nvPr>
        </p:nvSpPr>
        <p:spPr>
          <a:xfrm>
            <a:off x="415575" y="455350"/>
            <a:ext cx="8338500" cy="9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Providing Feedback that Works in a Changing Workplace</a:t>
            </a:r>
            <a:endParaRPr sz="3200"/>
          </a:p>
        </p:txBody>
      </p:sp>
      <p:grpSp>
        <p:nvGrpSpPr>
          <p:cNvPr id="561" name="Google Shape;561;p24"/>
          <p:cNvGrpSpPr/>
          <p:nvPr/>
        </p:nvGrpSpPr>
        <p:grpSpPr>
          <a:xfrm>
            <a:off x="1211088" y="1995225"/>
            <a:ext cx="793625" cy="1995400"/>
            <a:chOff x="1211088" y="1995225"/>
            <a:chExt cx="793625" cy="1995400"/>
          </a:xfrm>
        </p:grpSpPr>
        <p:sp>
          <p:nvSpPr>
            <p:cNvPr id="562" name="Google Shape;562;p24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4"/>
          <p:cNvGrpSpPr/>
          <p:nvPr/>
        </p:nvGrpSpPr>
        <p:grpSpPr>
          <a:xfrm>
            <a:off x="6985776" y="2320362"/>
            <a:ext cx="677025" cy="1839438"/>
            <a:chOff x="6909776" y="2415188"/>
            <a:chExt cx="677025" cy="1839438"/>
          </a:xfrm>
        </p:grpSpPr>
        <p:sp>
          <p:nvSpPr>
            <p:cNvPr id="576" name="Google Shape;576;p24"/>
            <p:cNvSpPr/>
            <p:nvPr/>
          </p:nvSpPr>
          <p:spPr>
            <a:xfrm>
              <a:off x="6909776" y="4151001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7045338" y="2415188"/>
              <a:ext cx="280950" cy="1180575"/>
            </a:xfrm>
            <a:custGeom>
              <a:avLst/>
              <a:gdLst/>
              <a:ahLst/>
              <a:cxnLst/>
              <a:rect l="l" t="t" r="r" b="b"/>
              <a:pathLst>
                <a:path w="11238" h="47223" extrusionOk="0">
                  <a:moveTo>
                    <a:pt x="4279" y="1"/>
                  </a:moveTo>
                  <a:lnTo>
                    <a:pt x="4164" y="20"/>
                  </a:lnTo>
                  <a:lnTo>
                    <a:pt x="4067" y="58"/>
                  </a:lnTo>
                  <a:lnTo>
                    <a:pt x="3952" y="97"/>
                  </a:lnTo>
                  <a:lnTo>
                    <a:pt x="3875" y="155"/>
                  </a:lnTo>
                  <a:lnTo>
                    <a:pt x="3778" y="232"/>
                  </a:lnTo>
                  <a:lnTo>
                    <a:pt x="3701" y="309"/>
                  </a:lnTo>
                  <a:lnTo>
                    <a:pt x="3643" y="405"/>
                  </a:lnTo>
                  <a:lnTo>
                    <a:pt x="3585" y="521"/>
                  </a:lnTo>
                  <a:lnTo>
                    <a:pt x="3161" y="1735"/>
                  </a:lnTo>
                  <a:lnTo>
                    <a:pt x="2930" y="2448"/>
                  </a:lnTo>
                  <a:lnTo>
                    <a:pt x="2679" y="3239"/>
                  </a:lnTo>
                  <a:lnTo>
                    <a:pt x="2410" y="4106"/>
                  </a:lnTo>
                  <a:lnTo>
                    <a:pt x="2159" y="5050"/>
                  </a:lnTo>
                  <a:lnTo>
                    <a:pt x="1889" y="6053"/>
                  </a:lnTo>
                  <a:lnTo>
                    <a:pt x="1639" y="7132"/>
                  </a:lnTo>
                  <a:lnTo>
                    <a:pt x="1388" y="8269"/>
                  </a:lnTo>
                  <a:lnTo>
                    <a:pt x="1138" y="9484"/>
                  </a:lnTo>
                  <a:lnTo>
                    <a:pt x="906" y="10736"/>
                  </a:lnTo>
                  <a:lnTo>
                    <a:pt x="714" y="12066"/>
                  </a:lnTo>
                  <a:lnTo>
                    <a:pt x="521" y="13435"/>
                  </a:lnTo>
                  <a:lnTo>
                    <a:pt x="347" y="14861"/>
                  </a:lnTo>
                  <a:lnTo>
                    <a:pt x="212" y="16345"/>
                  </a:lnTo>
                  <a:lnTo>
                    <a:pt x="116" y="17887"/>
                  </a:lnTo>
                  <a:lnTo>
                    <a:pt x="39" y="19468"/>
                  </a:lnTo>
                  <a:lnTo>
                    <a:pt x="0" y="21087"/>
                  </a:lnTo>
                  <a:lnTo>
                    <a:pt x="20" y="22744"/>
                  </a:lnTo>
                  <a:lnTo>
                    <a:pt x="39" y="23592"/>
                  </a:lnTo>
                  <a:lnTo>
                    <a:pt x="77" y="24460"/>
                  </a:lnTo>
                  <a:lnTo>
                    <a:pt x="135" y="25327"/>
                  </a:lnTo>
                  <a:lnTo>
                    <a:pt x="193" y="26194"/>
                  </a:lnTo>
                  <a:lnTo>
                    <a:pt x="270" y="27081"/>
                  </a:lnTo>
                  <a:lnTo>
                    <a:pt x="347" y="27968"/>
                  </a:lnTo>
                  <a:lnTo>
                    <a:pt x="444" y="28873"/>
                  </a:lnTo>
                  <a:lnTo>
                    <a:pt x="579" y="29779"/>
                  </a:lnTo>
                  <a:lnTo>
                    <a:pt x="694" y="30705"/>
                  </a:lnTo>
                  <a:lnTo>
                    <a:pt x="848" y="31630"/>
                  </a:lnTo>
                  <a:lnTo>
                    <a:pt x="1022" y="32555"/>
                  </a:lnTo>
                  <a:lnTo>
                    <a:pt x="1195" y="33499"/>
                  </a:lnTo>
                  <a:lnTo>
                    <a:pt x="1388" y="34444"/>
                  </a:lnTo>
                  <a:lnTo>
                    <a:pt x="1600" y="35388"/>
                  </a:lnTo>
                  <a:lnTo>
                    <a:pt x="1831" y="36352"/>
                  </a:lnTo>
                  <a:lnTo>
                    <a:pt x="2082" y="37316"/>
                  </a:lnTo>
                  <a:lnTo>
                    <a:pt x="2352" y="38299"/>
                  </a:lnTo>
                  <a:lnTo>
                    <a:pt x="2641" y="39262"/>
                  </a:lnTo>
                  <a:lnTo>
                    <a:pt x="2949" y="40245"/>
                  </a:lnTo>
                  <a:lnTo>
                    <a:pt x="3277" y="41228"/>
                  </a:lnTo>
                  <a:lnTo>
                    <a:pt x="3643" y="42231"/>
                  </a:lnTo>
                  <a:lnTo>
                    <a:pt x="4009" y="43214"/>
                  </a:lnTo>
                  <a:lnTo>
                    <a:pt x="4395" y="44216"/>
                  </a:lnTo>
                  <a:lnTo>
                    <a:pt x="4819" y="45218"/>
                  </a:lnTo>
                  <a:lnTo>
                    <a:pt x="5243" y="46220"/>
                  </a:lnTo>
                  <a:lnTo>
                    <a:pt x="5706" y="47223"/>
                  </a:lnTo>
                  <a:lnTo>
                    <a:pt x="9483" y="47223"/>
                  </a:lnTo>
                  <a:lnTo>
                    <a:pt x="9560" y="46914"/>
                  </a:lnTo>
                  <a:lnTo>
                    <a:pt x="9734" y="46008"/>
                  </a:lnTo>
                  <a:lnTo>
                    <a:pt x="9984" y="44582"/>
                  </a:lnTo>
                  <a:lnTo>
                    <a:pt x="10119" y="43676"/>
                  </a:lnTo>
                  <a:lnTo>
                    <a:pt x="10274" y="42655"/>
                  </a:lnTo>
                  <a:lnTo>
                    <a:pt x="10428" y="41517"/>
                  </a:lnTo>
                  <a:lnTo>
                    <a:pt x="10582" y="40303"/>
                  </a:lnTo>
                  <a:lnTo>
                    <a:pt x="10717" y="38973"/>
                  </a:lnTo>
                  <a:lnTo>
                    <a:pt x="10852" y="37547"/>
                  </a:lnTo>
                  <a:lnTo>
                    <a:pt x="10987" y="36063"/>
                  </a:lnTo>
                  <a:lnTo>
                    <a:pt x="11083" y="34482"/>
                  </a:lnTo>
                  <a:lnTo>
                    <a:pt x="11160" y="32844"/>
                  </a:lnTo>
                  <a:lnTo>
                    <a:pt x="11218" y="31129"/>
                  </a:lnTo>
                  <a:lnTo>
                    <a:pt x="11237" y="29375"/>
                  </a:lnTo>
                  <a:lnTo>
                    <a:pt x="11218" y="27544"/>
                  </a:lnTo>
                  <a:lnTo>
                    <a:pt x="11179" y="25693"/>
                  </a:lnTo>
                  <a:lnTo>
                    <a:pt x="11083" y="23785"/>
                  </a:lnTo>
                  <a:lnTo>
                    <a:pt x="11006" y="22841"/>
                  </a:lnTo>
                  <a:lnTo>
                    <a:pt x="10929" y="21858"/>
                  </a:lnTo>
                  <a:lnTo>
                    <a:pt x="10852" y="20894"/>
                  </a:lnTo>
                  <a:lnTo>
                    <a:pt x="10736" y="19911"/>
                  </a:lnTo>
                  <a:lnTo>
                    <a:pt x="10620" y="18928"/>
                  </a:lnTo>
                  <a:lnTo>
                    <a:pt x="10486" y="17945"/>
                  </a:lnTo>
                  <a:lnTo>
                    <a:pt x="10351" y="16943"/>
                  </a:lnTo>
                  <a:lnTo>
                    <a:pt x="10177" y="15960"/>
                  </a:lnTo>
                  <a:lnTo>
                    <a:pt x="10004" y="14957"/>
                  </a:lnTo>
                  <a:lnTo>
                    <a:pt x="9811" y="13955"/>
                  </a:lnTo>
                  <a:lnTo>
                    <a:pt x="9599" y="12972"/>
                  </a:lnTo>
                  <a:lnTo>
                    <a:pt x="9368" y="11970"/>
                  </a:lnTo>
                  <a:lnTo>
                    <a:pt x="9117" y="10987"/>
                  </a:lnTo>
                  <a:lnTo>
                    <a:pt x="8847" y="9985"/>
                  </a:lnTo>
                  <a:lnTo>
                    <a:pt x="8558" y="9002"/>
                  </a:lnTo>
                  <a:lnTo>
                    <a:pt x="8250" y="8019"/>
                  </a:lnTo>
                  <a:lnTo>
                    <a:pt x="7922" y="7055"/>
                  </a:lnTo>
                  <a:lnTo>
                    <a:pt x="7575" y="6072"/>
                  </a:lnTo>
                  <a:lnTo>
                    <a:pt x="7209" y="5108"/>
                  </a:lnTo>
                  <a:lnTo>
                    <a:pt x="6823" y="4164"/>
                  </a:lnTo>
                  <a:lnTo>
                    <a:pt x="6419" y="3200"/>
                  </a:lnTo>
                  <a:lnTo>
                    <a:pt x="5975" y="2275"/>
                  </a:lnTo>
                  <a:lnTo>
                    <a:pt x="5513" y="1331"/>
                  </a:lnTo>
                  <a:lnTo>
                    <a:pt x="5031" y="425"/>
                  </a:lnTo>
                  <a:lnTo>
                    <a:pt x="4973" y="309"/>
                  </a:lnTo>
                  <a:lnTo>
                    <a:pt x="4896" y="232"/>
                  </a:lnTo>
                  <a:lnTo>
                    <a:pt x="4800" y="155"/>
                  </a:lnTo>
                  <a:lnTo>
                    <a:pt x="4703" y="97"/>
                  </a:lnTo>
                  <a:lnTo>
                    <a:pt x="4607" y="39"/>
                  </a:lnTo>
                  <a:lnTo>
                    <a:pt x="4491" y="20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7156163" y="2642638"/>
              <a:ext cx="78075" cy="893375"/>
            </a:xfrm>
            <a:custGeom>
              <a:avLst/>
              <a:gdLst/>
              <a:ahLst/>
              <a:cxnLst/>
              <a:rect l="l" t="t" r="r" b="b"/>
              <a:pathLst>
                <a:path w="3123" h="35735" extrusionOk="0">
                  <a:moveTo>
                    <a:pt x="135" y="0"/>
                  </a:moveTo>
                  <a:lnTo>
                    <a:pt x="78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834" y="35600"/>
                  </a:lnTo>
                  <a:lnTo>
                    <a:pt x="2853" y="35657"/>
                  </a:lnTo>
                  <a:lnTo>
                    <a:pt x="2872" y="35696"/>
                  </a:lnTo>
                  <a:lnTo>
                    <a:pt x="2930" y="35735"/>
                  </a:lnTo>
                  <a:lnTo>
                    <a:pt x="2988" y="35735"/>
                  </a:lnTo>
                  <a:lnTo>
                    <a:pt x="3046" y="35715"/>
                  </a:lnTo>
                  <a:lnTo>
                    <a:pt x="3104" y="35696"/>
                  </a:lnTo>
                  <a:lnTo>
                    <a:pt x="3123" y="35638"/>
                  </a:lnTo>
                  <a:lnTo>
                    <a:pt x="3123" y="35580"/>
                  </a:lnTo>
                  <a:lnTo>
                    <a:pt x="309" y="154"/>
                  </a:lnTo>
                  <a:lnTo>
                    <a:pt x="290" y="96"/>
                  </a:lnTo>
                  <a:lnTo>
                    <a:pt x="251" y="39"/>
                  </a:lnTo>
                  <a:lnTo>
                    <a:pt x="193" y="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6966788" y="3478163"/>
              <a:ext cx="558975" cy="79050"/>
            </a:xfrm>
            <a:custGeom>
              <a:avLst/>
              <a:gdLst/>
              <a:ahLst/>
              <a:cxnLst/>
              <a:rect l="l" t="t" r="r" b="b"/>
              <a:pathLst>
                <a:path w="22359" h="3162" extrusionOk="0">
                  <a:moveTo>
                    <a:pt x="10043" y="1"/>
                  </a:moveTo>
                  <a:lnTo>
                    <a:pt x="8925" y="20"/>
                  </a:lnTo>
                  <a:lnTo>
                    <a:pt x="7865" y="58"/>
                  </a:lnTo>
                  <a:lnTo>
                    <a:pt x="6824" y="116"/>
                  </a:lnTo>
                  <a:lnTo>
                    <a:pt x="5860" y="193"/>
                  </a:lnTo>
                  <a:lnTo>
                    <a:pt x="4935" y="271"/>
                  </a:lnTo>
                  <a:lnTo>
                    <a:pt x="4068" y="348"/>
                  </a:lnTo>
                  <a:lnTo>
                    <a:pt x="3277" y="463"/>
                  </a:lnTo>
                  <a:lnTo>
                    <a:pt x="2545" y="579"/>
                  </a:lnTo>
                  <a:lnTo>
                    <a:pt x="1909" y="695"/>
                  </a:lnTo>
                  <a:lnTo>
                    <a:pt x="1350" y="829"/>
                  </a:lnTo>
                  <a:lnTo>
                    <a:pt x="887" y="964"/>
                  </a:lnTo>
                  <a:lnTo>
                    <a:pt x="502" y="1099"/>
                  </a:lnTo>
                  <a:lnTo>
                    <a:pt x="348" y="1176"/>
                  </a:lnTo>
                  <a:lnTo>
                    <a:pt x="232" y="1254"/>
                  </a:lnTo>
                  <a:lnTo>
                    <a:pt x="136" y="1331"/>
                  </a:lnTo>
                  <a:lnTo>
                    <a:pt x="59" y="1408"/>
                  </a:lnTo>
                  <a:lnTo>
                    <a:pt x="20" y="1485"/>
                  </a:lnTo>
                  <a:lnTo>
                    <a:pt x="1" y="1581"/>
                  </a:lnTo>
                  <a:lnTo>
                    <a:pt x="20" y="1658"/>
                  </a:lnTo>
                  <a:lnTo>
                    <a:pt x="59" y="1735"/>
                  </a:lnTo>
                  <a:lnTo>
                    <a:pt x="136" y="1812"/>
                  </a:lnTo>
                  <a:lnTo>
                    <a:pt x="232" y="1890"/>
                  </a:lnTo>
                  <a:lnTo>
                    <a:pt x="348" y="1967"/>
                  </a:lnTo>
                  <a:lnTo>
                    <a:pt x="502" y="2044"/>
                  </a:lnTo>
                  <a:lnTo>
                    <a:pt x="887" y="2198"/>
                  </a:lnTo>
                  <a:lnTo>
                    <a:pt x="1350" y="2333"/>
                  </a:lnTo>
                  <a:lnTo>
                    <a:pt x="1909" y="2449"/>
                  </a:lnTo>
                  <a:lnTo>
                    <a:pt x="2545" y="2583"/>
                  </a:lnTo>
                  <a:lnTo>
                    <a:pt x="3277" y="2699"/>
                  </a:lnTo>
                  <a:lnTo>
                    <a:pt x="4068" y="2795"/>
                  </a:lnTo>
                  <a:lnTo>
                    <a:pt x="4935" y="2892"/>
                  </a:lnTo>
                  <a:lnTo>
                    <a:pt x="5860" y="2969"/>
                  </a:lnTo>
                  <a:lnTo>
                    <a:pt x="6824" y="3027"/>
                  </a:lnTo>
                  <a:lnTo>
                    <a:pt x="7865" y="3085"/>
                  </a:lnTo>
                  <a:lnTo>
                    <a:pt x="8925" y="3123"/>
                  </a:lnTo>
                  <a:lnTo>
                    <a:pt x="10043" y="3142"/>
                  </a:lnTo>
                  <a:lnTo>
                    <a:pt x="11180" y="3162"/>
                  </a:lnTo>
                  <a:lnTo>
                    <a:pt x="12317" y="3142"/>
                  </a:lnTo>
                  <a:lnTo>
                    <a:pt x="13435" y="3123"/>
                  </a:lnTo>
                  <a:lnTo>
                    <a:pt x="14514" y="3085"/>
                  </a:lnTo>
                  <a:lnTo>
                    <a:pt x="15536" y="3027"/>
                  </a:lnTo>
                  <a:lnTo>
                    <a:pt x="16519" y="2969"/>
                  </a:lnTo>
                  <a:lnTo>
                    <a:pt x="17444" y="2892"/>
                  </a:lnTo>
                  <a:lnTo>
                    <a:pt x="18292" y="2795"/>
                  </a:lnTo>
                  <a:lnTo>
                    <a:pt x="19082" y="2699"/>
                  </a:lnTo>
                  <a:lnTo>
                    <a:pt x="19815" y="2583"/>
                  </a:lnTo>
                  <a:lnTo>
                    <a:pt x="20451" y="2449"/>
                  </a:lnTo>
                  <a:lnTo>
                    <a:pt x="21010" y="2333"/>
                  </a:lnTo>
                  <a:lnTo>
                    <a:pt x="21491" y="2198"/>
                  </a:lnTo>
                  <a:lnTo>
                    <a:pt x="21858" y="2044"/>
                  </a:lnTo>
                  <a:lnTo>
                    <a:pt x="22012" y="1967"/>
                  </a:lnTo>
                  <a:lnTo>
                    <a:pt x="22147" y="1890"/>
                  </a:lnTo>
                  <a:lnTo>
                    <a:pt x="22243" y="1812"/>
                  </a:lnTo>
                  <a:lnTo>
                    <a:pt x="22301" y="1735"/>
                  </a:lnTo>
                  <a:lnTo>
                    <a:pt x="22359" y="1658"/>
                  </a:lnTo>
                  <a:lnTo>
                    <a:pt x="22359" y="1581"/>
                  </a:lnTo>
                  <a:lnTo>
                    <a:pt x="22359" y="1485"/>
                  </a:lnTo>
                  <a:lnTo>
                    <a:pt x="22301" y="1408"/>
                  </a:lnTo>
                  <a:lnTo>
                    <a:pt x="22243" y="1331"/>
                  </a:lnTo>
                  <a:lnTo>
                    <a:pt x="22147" y="1254"/>
                  </a:lnTo>
                  <a:lnTo>
                    <a:pt x="22012" y="1176"/>
                  </a:lnTo>
                  <a:lnTo>
                    <a:pt x="21858" y="1099"/>
                  </a:lnTo>
                  <a:lnTo>
                    <a:pt x="21491" y="964"/>
                  </a:lnTo>
                  <a:lnTo>
                    <a:pt x="21010" y="829"/>
                  </a:lnTo>
                  <a:lnTo>
                    <a:pt x="20451" y="695"/>
                  </a:lnTo>
                  <a:lnTo>
                    <a:pt x="19815" y="579"/>
                  </a:lnTo>
                  <a:lnTo>
                    <a:pt x="19082" y="463"/>
                  </a:lnTo>
                  <a:lnTo>
                    <a:pt x="18292" y="348"/>
                  </a:lnTo>
                  <a:lnTo>
                    <a:pt x="17444" y="271"/>
                  </a:lnTo>
                  <a:lnTo>
                    <a:pt x="16519" y="193"/>
                  </a:lnTo>
                  <a:lnTo>
                    <a:pt x="15536" y="116"/>
                  </a:lnTo>
                  <a:lnTo>
                    <a:pt x="14514" y="58"/>
                  </a:lnTo>
                  <a:lnTo>
                    <a:pt x="13435" y="20"/>
                  </a:lnTo>
                  <a:lnTo>
                    <a:pt x="12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7330113" y="3119188"/>
              <a:ext cx="204800" cy="502600"/>
            </a:xfrm>
            <a:custGeom>
              <a:avLst/>
              <a:gdLst/>
              <a:ahLst/>
              <a:cxnLst/>
              <a:rect l="l" t="t" r="r" b="b"/>
              <a:pathLst>
                <a:path w="8192" h="20104" extrusionOk="0">
                  <a:moveTo>
                    <a:pt x="7151" y="0"/>
                  </a:moveTo>
                  <a:lnTo>
                    <a:pt x="7036" y="20"/>
                  </a:lnTo>
                  <a:lnTo>
                    <a:pt x="6939" y="58"/>
                  </a:lnTo>
                  <a:lnTo>
                    <a:pt x="6843" y="97"/>
                  </a:lnTo>
                  <a:lnTo>
                    <a:pt x="6746" y="155"/>
                  </a:lnTo>
                  <a:lnTo>
                    <a:pt x="6400" y="444"/>
                  </a:lnTo>
                  <a:lnTo>
                    <a:pt x="6053" y="752"/>
                  </a:lnTo>
                  <a:lnTo>
                    <a:pt x="5725" y="1041"/>
                  </a:lnTo>
                  <a:lnTo>
                    <a:pt x="5417" y="1369"/>
                  </a:lnTo>
                  <a:lnTo>
                    <a:pt x="5108" y="1677"/>
                  </a:lnTo>
                  <a:lnTo>
                    <a:pt x="4819" y="2024"/>
                  </a:lnTo>
                  <a:lnTo>
                    <a:pt x="4530" y="2352"/>
                  </a:lnTo>
                  <a:lnTo>
                    <a:pt x="4260" y="2699"/>
                  </a:lnTo>
                  <a:lnTo>
                    <a:pt x="4009" y="3065"/>
                  </a:lnTo>
                  <a:lnTo>
                    <a:pt x="3759" y="3412"/>
                  </a:lnTo>
                  <a:lnTo>
                    <a:pt x="3528" y="3797"/>
                  </a:lnTo>
                  <a:lnTo>
                    <a:pt x="3296" y="4164"/>
                  </a:lnTo>
                  <a:lnTo>
                    <a:pt x="2872" y="4915"/>
                  </a:lnTo>
                  <a:lnTo>
                    <a:pt x="2487" y="5706"/>
                  </a:lnTo>
                  <a:lnTo>
                    <a:pt x="2140" y="6496"/>
                  </a:lnTo>
                  <a:lnTo>
                    <a:pt x="1812" y="7286"/>
                  </a:lnTo>
                  <a:lnTo>
                    <a:pt x="1523" y="8096"/>
                  </a:lnTo>
                  <a:lnTo>
                    <a:pt x="1273" y="8905"/>
                  </a:lnTo>
                  <a:lnTo>
                    <a:pt x="1041" y="9695"/>
                  </a:lnTo>
                  <a:lnTo>
                    <a:pt x="849" y="10505"/>
                  </a:lnTo>
                  <a:lnTo>
                    <a:pt x="675" y="11295"/>
                  </a:lnTo>
                  <a:lnTo>
                    <a:pt x="540" y="12066"/>
                  </a:lnTo>
                  <a:lnTo>
                    <a:pt x="405" y="12818"/>
                  </a:lnTo>
                  <a:lnTo>
                    <a:pt x="309" y="13550"/>
                  </a:lnTo>
                  <a:lnTo>
                    <a:pt x="212" y="14263"/>
                  </a:lnTo>
                  <a:lnTo>
                    <a:pt x="155" y="14938"/>
                  </a:lnTo>
                  <a:lnTo>
                    <a:pt x="97" y="15593"/>
                  </a:lnTo>
                  <a:lnTo>
                    <a:pt x="58" y="16210"/>
                  </a:lnTo>
                  <a:lnTo>
                    <a:pt x="20" y="17309"/>
                  </a:lnTo>
                  <a:lnTo>
                    <a:pt x="0" y="18215"/>
                  </a:lnTo>
                  <a:lnTo>
                    <a:pt x="20" y="18908"/>
                  </a:lnTo>
                  <a:lnTo>
                    <a:pt x="39" y="19487"/>
                  </a:lnTo>
                  <a:lnTo>
                    <a:pt x="2044" y="20103"/>
                  </a:lnTo>
                  <a:lnTo>
                    <a:pt x="2660" y="19410"/>
                  </a:lnTo>
                  <a:lnTo>
                    <a:pt x="3219" y="18716"/>
                  </a:lnTo>
                  <a:lnTo>
                    <a:pt x="3740" y="18003"/>
                  </a:lnTo>
                  <a:lnTo>
                    <a:pt x="4222" y="17289"/>
                  </a:lnTo>
                  <a:lnTo>
                    <a:pt x="4684" y="16576"/>
                  </a:lnTo>
                  <a:lnTo>
                    <a:pt x="5089" y="15863"/>
                  </a:lnTo>
                  <a:lnTo>
                    <a:pt x="5474" y="15131"/>
                  </a:lnTo>
                  <a:lnTo>
                    <a:pt x="5821" y="14417"/>
                  </a:lnTo>
                  <a:lnTo>
                    <a:pt x="6149" y="13704"/>
                  </a:lnTo>
                  <a:lnTo>
                    <a:pt x="6438" y="12991"/>
                  </a:lnTo>
                  <a:lnTo>
                    <a:pt x="6708" y="12278"/>
                  </a:lnTo>
                  <a:lnTo>
                    <a:pt x="6958" y="11584"/>
                  </a:lnTo>
                  <a:lnTo>
                    <a:pt x="7170" y="10890"/>
                  </a:lnTo>
                  <a:lnTo>
                    <a:pt x="7344" y="10196"/>
                  </a:lnTo>
                  <a:lnTo>
                    <a:pt x="7517" y="9522"/>
                  </a:lnTo>
                  <a:lnTo>
                    <a:pt x="7672" y="8847"/>
                  </a:lnTo>
                  <a:lnTo>
                    <a:pt x="7787" y="8192"/>
                  </a:lnTo>
                  <a:lnTo>
                    <a:pt x="7884" y="7556"/>
                  </a:lnTo>
                  <a:lnTo>
                    <a:pt x="7980" y="6939"/>
                  </a:lnTo>
                  <a:lnTo>
                    <a:pt x="8057" y="6322"/>
                  </a:lnTo>
                  <a:lnTo>
                    <a:pt x="8096" y="5725"/>
                  </a:lnTo>
                  <a:lnTo>
                    <a:pt x="8134" y="5147"/>
                  </a:lnTo>
                  <a:lnTo>
                    <a:pt x="8192" y="4067"/>
                  </a:lnTo>
                  <a:lnTo>
                    <a:pt x="8192" y="3065"/>
                  </a:lnTo>
                  <a:lnTo>
                    <a:pt x="8153" y="2159"/>
                  </a:lnTo>
                  <a:lnTo>
                    <a:pt x="8096" y="1369"/>
                  </a:lnTo>
                  <a:lnTo>
                    <a:pt x="8038" y="694"/>
                  </a:lnTo>
                  <a:lnTo>
                    <a:pt x="8019" y="579"/>
                  </a:lnTo>
                  <a:lnTo>
                    <a:pt x="7980" y="482"/>
                  </a:lnTo>
                  <a:lnTo>
                    <a:pt x="7922" y="386"/>
                  </a:lnTo>
                  <a:lnTo>
                    <a:pt x="7864" y="289"/>
                  </a:lnTo>
                  <a:lnTo>
                    <a:pt x="7807" y="212"/>
                  </a:lnTo>
                  <a:lnTo>
                    <a:pt x="7729" y="155"/>
                  </a:lnTo>
                  <a:lnTo>
                    <a:pt x="7633" y="97"/>
                  </a:lnTo>
                  <a:lnTo>
                    <a:pt x="7537" y="58"/>
                  </a:lnTo>
                  <a:lnTo>
                    <a:pt x="7440" y="2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7390338" y="3207838"/>
              <a:ext cx="95450" cy="289625"/>
            </a:xfrm>
            <a:custGeom>
              <a:avLst/>
              <a:gdLst/>
              <a:ahLst/>
              <a:cxnLst/>
              <a:rect l="l" t="t" r="r" b="b"/>
              <a:pathLst>
                <a:path w="3818" h="11585" extrusionOk="0">
                  <a:moveTo>
                    <a:pt x="3663" y="1"/>
                  </a:moveTo>
                  <a:lnTo>
                    <a:pt x="3605" y="20"/>
                  </a:lnTo>
                  <a:lnTo>
                    <a:pt x="3566" y="59"/>
                  </a:lnTo>
                  <a:lnTo>
                    <a:pt x="3528" y="97"/>
                  </a:lnTo>
                  <a:lnTo>
                    <a:pt x="3239" y="926"/>
                  </a:lnTo>
                  <a:lnTo>
                    <a:pt x="2776" y="2333"/>
                  </a:lnTo>
                  <a:lnTo>
                    <a:pt x="1620" y="6072"/>
                  </a:lnTo>
                  <a:lnTo>
                    <a:pt x="1" y="11392"/>
                  </a:lnTo>
                  <a:lnTo>
                    <a:pt x="1" y="11450"/>
                  </a:lnTo>
                  <a:lnTo>
                    <a:pt x="20" y="11508"/>
                  </a:lnTo>
                  <a:lnTo>
                    <a:pt x="59" y="11546"/>
                  </a:lnTo>
                  <a:lnTo>
                    <a:pt x="97" y="11585"/>
                  </a:lnTo>
                  <a:lnTo>
                    <a:pt x="193" y="11585"/>
                  </a:lnTo>
                  <a:lnTo>
                    <a:pt x="232" y="11565"/>
                  </a:lnTo>
                  <a:lnTo>
                    <a:pt x="271" y="11527"/>
                  </a:lnTo>
                  <a:lnTo>
                    <a:pt x="290" y="11488"/>
                  </a:lnTo>
                  <a:lnTo>
                    <a:pt x="1870" y="6284"/>
                  </a:lnTo>
                  <a:lnTo>
                    <a:pt x="3046" y="2487"/>
                  </a:lnTo>
                  <a:lnTo>
                    <a:pt x="3509" y="1061"/>
                  </a:lnTo>
                  <a:lnTo>
                    <a:pt x="3798" y="213"/>
                  </a:lnTo>
                  <a:lnTo>
                    <a:pt x="3817" y="155"/>
                  </a:lnTo>
                  <a:lnTo>
                    <a:pt x="3798" y="97"/>
                  </a:lnTo>
                  <a:lnTo>
                    <a:pt x="3778" y="59"/>
                  </a:lnTo>
                  <a:lnTo>
                    <a:pt x="3721" y="20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7187963" y="2662388"/>
              <a:ext cx="265525" cy="915550"/>
            </a:xfrm>
            <a:custGeom>
              <a:avLst/>
              <a:gdLst/>
              <a:ahLst/>
              <a:cxnLst/>
              <a:rect l="l" t="t" r="r" b="b"/>
              <a:pathLst>
                <a:path w="10621" h="36622" extrusionOk="0">
                  <a:moveTo>
                    <a:pt x="7344" y="0"/>
                  </a:moveTo>
                  <a:lnTo>
                    <a:pt x="7209" y="39"/>
                  </a:lnTo>
                  <a:lnTo>
                    <a:pt x="7093" y="77"/>
                  </a:lnTo>
                  <a:lnTo>
                    <a:pt x="6978" y="135"/>
                  </a:lnTo>
                  <a:lnTo>
                    <a:pt x="6881" y="212"/>
                  </a:lnTo>
                  <a:lnTo>
                    <a:pt x="6785" y="309"/>
                  </a:lnTo>
                  <a:lnTo>
                    <a:pt x="6708" y="424"/>
                  </a:lnTo>
                  <a:lnTo>
                    <a:pt x="6110" y="1446"/>
                  </a:lnTo>
                  <a:lnTo>
                    <a:pt x="5783" y="2043"/>
                  </a:lnTo>
                  <a:lnTo>
                    <a:pt x="5436" y="2699"/>
                  </a:lnTo>
                  <a:lnTo>
                    <a:pt x="5070" y="3393"/>
                  </a:lnTo>
                  <a:lnTo>
                    <a:pt x="4703" y="4144"/>
                  </a:lnTo>
                  <a:lnTo>
                    <a:pt x="4318" y="4954"/>
                  </a:lnTo>
                  <a:lnTo>
                    <a:pt x="3933" y="5802"/>
                  </a:lnTo>
                  <a:lnTo>
                    <a:pt x="3547" y="6688"/>
                  </a:lnTo>
                  <a:lnTo>
                    <a:pt x="3162" y="7633"/>
                  </a:lnTo>
                  <a:lnTo>
                    <a:pt x="2795" y="8635"/>
                  </a:lnTo>
                  <a:lnTo>
                    <a:pt x="2429" y="9657"/>
                  </a:lnTo>
                  <a:lnTo>
                    <a:pt x="2082" y="10736"/>
                  </a:lnTo>
                  <a:lnTo>
                    <a:pt x="1735" y="11835"/>
                  </a:lnTo>
                  <a:lnTo>
                    <a:pt x="1427" y="12991"/>
                  </a:lnTo>
                  <a:lnTo>
                    <a:pt x="1118" y="14167"/>
                  </a:lnTo>
                  <a:lnTo>
                    <a:pt x="868" y="15381"/>
                  </a:lnTo>
                  <a:lnTo>
                    <a:pt x="617" y="16634"/>
                  </a:lnTo>
                  <a:lnTo>
                    <a:pt x="425" y="17906"/>
                  </a:lnTo>
                  <a:lnTo>
                    <a:pt x="251" y="19217"/>
                  </a:lnTo>
                  <a:lnTo>
                    <a:pt x="116" y="20547"/>
                  </a:lnTo>
                  <a:lnTo>
                    <a:pt x="78" y="21221"/>
                  </a:lnTo>
                  <a:lnTo>
                    <a:pt x="39" y="21915"/>
                  </a:lnTo>
                  <a:lnTo>
                    <a:pt x="20" y="22609"/>
                  </a:lnTo>
                  <a:lnTo>
                    <a:pt x="1" y="23303"/>
                  </a:lnTo>
                  <a:lnTo>
                    <a:pt x="1" y="23997"/>
                  </a:lnTo>
                  <a:lnTo>
                    <a:pt x="20" y="24710"/>
                  </a:lnTo>
                  <a:lnTo>
                    <a:pt x="39" y="25423"/>
                  </a:lnTo>
                  <a:lnTo>
                    <a:pt x="78" y="26136"/>
                  </a:lnTo>
                  <a:lnTo>
                    <a:pt x="135" y="26869"/>
                  </a:lnTo>
                  <a:lnTo>
                    <a:pt x="213" y="27582"/>
                  </a:lnTo>
                  <a:lnTo>
                    <a:pt x="290" y="28314"/>
                  </a:lnTo>
                  <a:lnTo>
                    <a:pt x="386" y="29066"/>
                  </a:lnTo>
                  <a:lnTo>
                    <a:pt x="502" y="29798"/>
                  </a:lnTo>
                  <a:lnTo>
                    <a:pt x="637" y="30550"/>
                  </a:lnTo>
                  <a:lnTo>
                    <a:pt x="791" y="31282"/>
                  </a:lnTo>
                  <a:lnTo>
                    <a:pt x="964" y="32034"/>
                  </a:lnTo>
                  <a:lnTo>
                    <a:pt x="1138" y="32805"/>
                  </a:lnTo>
                  <a:lnTo>
                    <a:pt x="1350" y="33557"/>
                  </a:lnTo>
                  <a:lnTo>
                    <a:pt x="1562" y="34309"/>
                  </a:lnTo>
                  <a:lnTo>
                    <a:pt x="1793" y="35080"/>
                  </a:lnTo>
                  <a:lnTo>
                    <a:pt x="2063" y="35850"/>
                  </a:lnTo>
                  <a:lnTo>
                    <a:pt x="2333" y="36621"/>
                  </a:lnTo>
                  <a:lnTo>
                    <a:pt x="5686" y="36621"/>
                  </a:lnTo>
                  <a:lnTo>
                    <a:pt x="5802" y="36429"/>
                  </a:lnTo>
                  <a:lnTo>
                    <a:pt x="6072" y="35889"/>
                  </a:lnTo>
                  <a:lnTo>
                    <a:pt x="6477" y="35002"/>
                  </a:lnTo>
                  <a:lnTo>
                    <a:pt x="6727" y="34443"/>
                  </a:lnTo>
                  <a:lnTo>
                    <a:pt x="6997" y="33807"/>
                  </a:lnTo>
                  <a:lnTo>
                    <a:pt x="7286" y="33094"/>
                  </a:lnTo>
                  <a:lnTo>
                    <a:pt x="7595" y="32304"/>
                  </a:lnTo>
                  <a:lnTo>
                    <a:pt x="7903" y="31437"/>
                  </a:lnTo>
                  <a:lnTo>
                    <a:pt x="8211" y="30492"/>
                  </a:lnTo>
                  <a:lnTo>
                    <a:pt x="8520" y="29509"/>
                  </a:lnTo>
                  <a:lnTo>
                    <a:pt x="8828" y="28430"/>
                  </a:lnTo>
                  <a:lnTo>
                    <a:pt x="9137" y="27312"/>
                  </a:lnTo>
                  <a:lnTo>
                    <a:pt x="9406" y="26117"/>
                  </a:lnTo>
                  <a:lnTo>
                    <a:pt x="9676" y="24864"/>
                  </a:lnTo>
                  <a:lnTo>
                    <a:pt x="9927" y="23573"/>
                  </a:lnTo>
                  <a:lnTo>
                    <a:pt x="10139" y="22204"/>
                  </a:lnTo>
                  <a:lnTo>
                    <a:pt x="10312" y="20797"/>
                  </a:lnTo>
                  <a:lnTo>
                    <a:pt x="10466" y="19332"/>
                  </a:lnTo>
                  <a:lnTo>
                    <a:pt x="10524" y="18581"/>
                  </a:lnTo>
                  <a:lnTo>
                    <a:pt x="10563" y="17829"/>
                  </a:lnTo>
                  <a:lnTo>
                    <a:pt x="10601" y="17058"/>
                  </a:lnTo>
                  <a:lnTo>
                    <a:pt x="10621" y="16268"/>
                  </a:lnTo>
                  <a:lnTo>
                    <a:pt x="10621" y="15478"/>
                  </a:lnTo>
                  <a:lnTo>
                    <a:pt x="10621" y="14687"/>
                  </a:lnTo>
                  <a:lnTo>
                    <a:pt x="10601" y="13859"/>
                  </a:lnTo>
                  <a:lnTo>
                    <a:pt x="10582" y="13049"/>
                  </a:lnTo>
                  <a:lnTo>
                    <a:pt x="10544" y="12201"/>
                  </a:lnTo>
                  <a:lnTo>
                    <a:pt x="10466" y="11372"/>
                  </a:lnTo>
                  <a:lnTo>
                    <a:pt x="10389" y="10524"/>
                  </a:lnTo>
                  <a:lnTo>
                    <a:pt x="10312" y="9657"/>
                  </a:lnTo>
                  <a:lnTo>
                    <a:pt x="10197" y="8789"/>
                  </a:lnTo>
                  <a:lnTo>
                    <a:pt x="10062" y="7903"/>
                  </a:lnTo>
                  <a:lnTo>
                    <a:pt x="9927" y="7016"/>
                  </a:lnTo>
                  <a:lnTo>
                    <a:pt x="9753" y="6130"/>
                  </a:lnTo>
                  <a:lnTo>
                    <a:pt x="9580" y="5224"/>
                  </a:lnTo>
                  <a:lnTo>
                    <a:pt x="9368" y="4318"/>
                  </a:lnTo>
                  <a:lnTo>
                    <a:pt x="9156" y="3412"/>
                  </a:lnTo>
                  <a:lnTo>
                    <a:pt x="8905" y="2487"/>
                  </a:lnTo>
                  <a:lnTo>
                    <a:pt x="8635" y="1562"/>
                  </a:lnTo>
                  <a:lnTo>
                    <a:pt x="8346" y="617"/>
                  </a:lnTo>
                  <a:lnTo>
                    <a:pt x="8288" y="482"/>
                  </a:lnTo>
                  <a:lnTo>
                    <a:pt x="8231" y="367"/>
                  </a:lnTo>
                  <a:lnTo>
                    <a:pt x="8134" y="270"/>
                  </a:lnTo>
                  <a:lnTo>
                    <a:pt x="8057" y="174"/>
                  </a:lnTo>
                  <a:lnTo>
                    <a:pt x="7942" y="116"/>
                  </a:lnTo>
                  <a:lnTo>
                    <a:pt x="7826" y="58"/>
                  </a:lnTo>
                  <a:lnTo>
                    <a:pt x="7710" y="20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7278563" y="2871513"/>
              <a:ext cx="78550" cy="643300"/>
            </a:xfrm>
            <a:custGeom>
              <a:avLst/>
              <a:gdLst/>
              <a:ahLst/>
              <a:cxnLst/>
              <a:rect l="l" t="t" r="r" b="b"/>
              <a:pathLst>
                <a:path w="3142" h="25732" extrusionOk="0">
                  <a:moveTo>
                    <a:pt x="2949" y="0"/>
                  </a:moveTo>
                  <a:lnTo>
                    <a:pt x="2891" y="20"/>
                  </a:lnTo>
                  <a:lnTo>
                    <a:pt x="2853" y="77"/>
                  </a:lnTo>
                  <a:lnTo>
                    <a:pt x="2833" y="135"/>
                  </a:lnTo>
                  <a:lnTo>
                    <a:pt x="0" y="25558"/>
                  </a:lnTo>
                  <a:lnTo>
                    <a:pt x="19" y="25616"/>
                  </a:lnTo>
                  <a:lnTo>
                    <a:pt x="39" y="25674"/>
                  </a:lnTo>
                  <a:lnTo>
                    <a:pt x="77" y="25712"/>
                  </a:lnTo>
                  <a:lnTo>
                    <a:pt x="135" y="25732"/>
                  </a:lnTo>
                  <a:lnTo>
                    <a:pt x="212" y="25732"/>
                  </a:lnTo>
                  <a:lnTo>
                    <a:pt x="251" y="25693"/>
                  </a:lnTo>
                  <a:lnTo>
                    <a:pt x="289" y="25654"/>
                  </a:lnTo>
                  <a:lnTo>
                    <a:pt x="309" y="25597"/>
                  </a:lnTo>
                  <a:lnTo>
                    <a:pt x="3142" y="155"/>
                  </a:lnTo>
                  <a:lnTo>
                    <a:pt x="3123" y="97"/>
                  </a:lnTo>
                  <a:lnTo>
                    <a:pt x="3103" y="58"/>
                  </a:lnTo>
                  <a:lnTo>
                    <a:pt x="3065" y="20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6949438" y="2778988"/>
              <a:ext cx="276625" cy="811950"/>
            </a:xfrm>
            <a:custGeom>
              <a:avLst/>
              <a:gdLst/>
              <a:ahLst/>
              <a:cxnLst/>
              <a:rect l="l" t="t" r="r" b="b"/>
              <a:pathLst>
                <a:path w="11065" h="32478" extrusionOk="0">
                  <a:moveTo>
                    <a:pt x="2121" y="1"/>
                  </a:moveTo>
                  <a:lnTo>
                    <a:pt x="2005" y="39"/>
                  </a:lnTo>
                  <a:lnTo>
                    <a:pt x="1890" y="59"/>
                  </a:lnTo>
                  <a:lnTo>
                    <a:pt x="1793" y="116"/>
                  </a:lnTo>
                  <a:lnTo>
                    <a:pt x="1697" y="174"/>
                  </a:lnTo>
                  <a:lnTo>
                    <a:pt x="1620" y="251"/>
                  </a:lnTo>
                  <a:lnTo>
                    <a:pt x="1562" y="348"/>
                  </a:lnTo>
                  <a:lnTo>
                    <a:pt x="1504" y="444"/>
                  </a:lnTo>
                  <a:lnTo>
                    <a:pt x="1466" y="540"/>
                  </a:lnTo>
                  <a:lnTo>
                    <a:pt x="1234" y="1562"/>
                  </a:lnTo>
                  <a:lnTo>
                    <a:pt x="1022" y="2583"/>
                  </a:lnTo>
                  <a:lnTo>
                    <a:pt x="830" y="3566"/>
                  </a:lnTo>
                  <a:lnTo>
                    <a:pt x="675" y="4530"/>
                  </a:lnTo>
                  <a:lnTo>
                    <a:pt x="521" y="5494"/>
                  </a:lnTo>
                  <a:lnTo>
                    <a:pt x="406" y="6419"/>
                  </a:lnTo>
                  <a:lnTo>
                    <a:pt x="290" y="7344"/>
                  </a:lnTo>
                  <a:lnTo>
                    <a:pt x="194" y="8250"/>
                  </a:lnTo>
                  <a:lnTo>
                    <a:pt x="136" y="9117"/>
                  </a:lnTo>
                  <a:lnTo>
                    <a:pt x="78" y="9985"/>
                  </a:lnTo>
                  <a:lnTo>
                    <a:pt x="39" y="10833"/>
                  </a:lnTo>
                  <a:lnTo>
                    <a:pt x="20" y="11681"/>
                  </a:lnTo>
                  <a:lnTo>
                    <a:pt x="1" y="12490"/>
                  </a:lnTo>
                  <a:lnTo>
                    <a:pt x="20" y="13281"/>
                  </a:lnTo>
                  <a:lnTo>
                    <a:pt x="39" y="14071"/>
                  </a:lnTo>
                  <a:lnTo>
                    <a:pt x="78" y="14823"/>
                  </a:lnTo>
                  <a:lnTo>
                    <a:pt x="116" y="15574"/>
                  </a:lnTo>
                  <a:lnTo>
                    <a:pt x="194" y="16307"/>
                  </a:lnTo>
                  <a:lnTo>
                    <a:pt x="271" y="17020"/>
                  </a:lnTo>
                  <a:lnTo>
                    <a:pt x="348" y="17714"/>
                  </a:lnTo>
                  <a:lnTo>
                    <a:pt x="444" y="18388"/>
                  </a:lnTo>
                  <a:lnTo>
                    <a:pt x="540" y="19063"/>
                  </a:lnTo>
                  <a:lnTo>
                    <a:pt x="656" y="19699"/>
                  </a:lnTo>
                  <a:lnTo>
                    <a:pt x="791" y="20335"/>
                  </a:lnTo>
                  <a:lnTo>
                    <a:pt x="1061" y="21549"/>
                  </a:lnTo>
                  <a:lnTo>
                    <a:pt x="1369" y="22687"/>
                  </a:lnTo>
                  <a:lnTo>
                    <a:pt x="1697" y="23766"/>
                  </a:lnTo>
                  <a:lnTo>
                    <a:pt x="2044" y="24768"/>
                  </a:lnTo>
                  <a:lnTo>
                    <a:pt x="2410" y="25732"/>
                  </a:lnTo>
                  <a:lnTo>
                    <a:pt x="2776" y="26618"/>
                  </a:lnTo>
                  <a:lnTo>
                    <a:pt x="3162" y="27428"/>
                  </a:lnTo>
                  <a:lnTo>
                    <a:pt x="3528" y="28180"/>
                  </a:lnTo>
                  <a:lnTo>
                    <a:pt x="3913" y="28874"/>
                  </a:lnTo>
                  <a:lnTo>
                    <a:pt x="4280" y="29510"/>
                  </a:lnTo>
                  <a:lnTo>
                    <a:pt x="4627" y="30088"/>
                  </a:lnTo>
                  <a:lnTo>
                    <a:pt x="4974" y="30589"/>
                  </a:lnTo>
                  <a:lnTo>
                    <a:pt x="5282" y="31032"/>
                  </a:lnTo>
                  <a:lnTo>
                    <a:pt x="5571" y="31418"/>
                  </a:lnTo>
                  <a:lnTo>
                    <a:pt x="6053" y="32015"/>
                  </a:lnTo>
                  <a:lnTo>
                    <a:pt x="6361" y="32362"/>
                  </a:lnTo>
                  <a:lnTo>
                    <a:pt x="6477" y="32478"/>
                  </a:lnTo>
                  <a:lnTo>
                    <a:pt x="10833" y="31765"/>
                  </a:lnTo>
                  <a:lnTo>
                    <a:pt x="10891" y="31071"/>
                  </a:lnTo>
                  <a:lnTo>
                    <a:pt x="10949" y="30377"/>
                  </a:lnTo>
                  <a:lnTo>
                    <a:pt x="11026" y="28989"/>
                  </a:lnTo>
                  <a:lnTo>
                    <a:pt x="11064" y="27640"/>
                  </a:lnTo>
                  <a:lnTo>
                    <a:pt x="11045" y="26291"/>
                  </a:lnTo>
                  <a:lnTo>
                    <a:pt x="11006" y="24980"/>
                  </a:lnTo>
                  <a:lnTo>
                    <a:pt x="10910" y="23670"/>
                  </a:lnTo>
                  <a:lnTo>
                    <a:pt x="10794" y="22397"/>
                  </a:lnTo>
                  <a:lnTo>
                    <a:pt x="10640" y="21145"/>
                  </a:lnTo>
                  <a:lnTo>
                    <a:pt x="10447" y="19911"/>
                  </a:lnTo>
                  <a:lnTo>
                    <a:pt x="10235" y="18697"/>
                  </a:lnTo>
                  <a:lnTo>
                    <a:pt x="9985" y="17521"/>
                  </a:lnTo>
                  <a:lnTo>
                    <a:pt x="9734" y="16365"/>
                  </a:lnTo>
                  <a:lnTo>
                    <a:pt x="9445" y="15227"/>
                  </a:lnTo>
                  <a:lnTo>
                    <a:pt x="9137" y="14129"/>
                  </a:lnTo>
                  <a:lnTo>
                    <a:pt x="8809" y="13069"/>
                  </a:lnTo>
                  <a:lnTo>
                    <a:pt x="8462" y="12028"/>
                  </a:lnTo>
                  <a:lnTo>
                    <a:pt x="8115" y="11006"/>
                  </a:lnTo>
                  <a:lnTo>
                    <a:pt x="7749" y="10043"/>
                  </a:lnTo>
                  <a:lnTo>
                    <a:pt x="7383" y="9098"/>
                  </a:lnTo>
                  <a:lnTo>
                    <a:pt x="7017" y="8192"/>
                  </a:lnTo>
                  <a:lnTo>
                    <a:pt x="6631" y="7306"/>
                  </a:lnTo>
                  <a:lnTo>
                    <a:pt x="6265" y="6477"/>
                  </a:lnTo>
                  <a:lnTo>
                    <a:pt x="5879" y="5687"/>
                  </a:lnTo>
                  <a:lnTo>
                    <a:pt x="5513" y="4916"/>
                  </a:lnTo>
                  <a:lnTo>
                    <a:pt x="5147" y="4202"/>
                  </a:lnTo>
                  <a:lnTo>
                    <a:pt x="4781" y="3509"/>
                  </a:lnTo>
                  <a:lnTo>
                    <a:pt x="4087" y="2275"/>
                  </a:lnTo>
                  <a:lnTo>
                    <a:pt x="3470" y="1234"/>
                  </a:lnTo>
                  <a:lnTo>
                    <a:pt x="2930" y="348"/>
                  </a:lnTo>
                  <a:lnTo>
                    <a:pt x="2853" y="251"/>
                  </a:lnTo>
                  <a:lnTo>
                    <a:pt x="2757" y="174"/>
                  </a:lnTo>
                  <a:lnTo>
                    <a:pt x="2680" y="116"/>
                  </a:lnTo>
                  <a:lnTo>
                    <a:pt x="2564" y="59"/>
                  </a:lnTo>
                  <a:lnTo>
                    <a:pt x="2449" y="20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7007738" y="2998713"/>
              <a:ext cx="141700" cy="517075"/>
            </a:xfrm>
            <a:custGeom>
              <a:avLst/>
              <a:gdLst/>
              <a:ahLst/>
              <a:cxnLst/>
              <a:rect l="l" t="t" r="r" b="b"/>
              <a:pathLst>
                <a:path w="5668" h="20683" extrusionOk="0">
                  <a:moveTo>
                    <a:pt x="117" y="1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20" y="174"/>
                  </a:lnTo>
                  <a:lnTo>
                    <a:pt x="5379" y="20566"/>
                  </a:lnTo>
                  <a:lnTo>
                    <a:pt x="5398" y="20605"/>
                  </a:lnTo>
                  <a:lnTo>
                    <a:pt x="5436" y="20644"/>
                  </a:lnTo>
                  <a:lnTo>
                    <a:pt x="5475" y="20663"/>
                  </a:lnTo>
                  <a:lnTo>
                    <a:pt x="5533" y="20682"/>
                  </a:lnTo>
                  <a:lnTo>
                    <a:pt x="5571" y="20663"/>
                  </a:lnTo>
                  <a:lnTo>
                    <a:pt x="5610" y="20644"/>
                  </a:lnTo>
                  <a:lnTo>
                    <a:pt x="5648" y="20605"/>
                  </a:lnTo>
                  <a:lnTo>
                    <a:pt x="5668" y="20547"/>
                  </a:lnTo>
                  <a:lnTo>
                    <a:pt x="5668" y="20489"/>
                  </a:lnTo>
                  <a:lnTo>
                    <a:pt x="309" y="116"/>
                  </a:lnTo>
                  <a:lnTo>
                    <a:pt x="271" y="59"/>
                  </a:lnTo>
                  <a:lnTo>
                    <a:pt x="232" y="20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6966788" y="3517688"/>
              <a:ext cx="558975" cy="711225"/>
            </a:xfrm>
            <a:custGeom>
              <a:avLst/>
              <a:gdLst/>
              <a:ahLst/>
              <a:cxnLst/>
              <a:rect l="l" t="t" r="r" b="b"/>
              <a:pathLst>
                <a:path w="22359" h="28449" extrusionOk="0">
                  <a:moveTo>
                    <a:pt x="22359" y="0"/>
                  </a:moveTo>
                  <a:lnTo>
                    <a:pt x="22350" y="89"/>
                  </a:lnTo>
                  <a:lnTo>
                    <a:pt x="22350" y="89"/>
                  </a:lnTo>
                  <a:lnTo>
                    <a:pt x="22359" y="77"/>
                  </a:lnTo>
                  <a:lnTo>
                    <a:pt x="22359" y="0"/>
                  </a:lnTo>
                  <a:close/>
                  <a:moveTo>
                    <a:pt x="1" y="0"/>
                  </a:moveTo>
                  <a:lnTo>
                    <a:pt x="2757" y="27466"/>
                  </a:lnTo>
                  <a:lnTo>
                    <a:pt x="2757" y="27485"/>
                  </a:lnTo>
                  <a:lnTo>
                    <a:pt x="2795" y="27524"/>
                  </a:lnTo>
                  <a:lnTo>
                    <a:pt x="2930" y="27582"/>
                  </a:lnTo>
                  <a:lnTo>
                    <a:pt x="3123" y="27659"/>
                  </a:lnTo>
                  <a:lnTo>
                    <a:pt x="3412" y="27755"/>
                  </a:lnTo>
                  <a:lnTo>
                    <a:pt x="3778" y="27832"/>
                  </a:lnTo>
                  <a:lnTo>
                    <a:pt x="4183" y="27909"/>
                  </a:lnTo>
                  <a:lnTo>
                    <a:pt x="4684" y="27986"/>
                  </a:lnTo>
                  <a:lnTo>
                    <a:pt x="5224" y="28064"/>
                  </a:lnTo>
                  <a:lnTo>
                    <a:pt x="6477" y="28218"/>
                  </a:lnTo>
                  <a:lnTo>
                    <a:pt x="7171" y="28276"/>
                  </a:lnTo>
                  <a:lnTo>
                    <a:pt x="7903" y="28333"/>
                  </a:lnTo>
                  <a:lnTo>
                    <a:pt x="8674" y="28391"/>
                  </a:lnTo>
                  <a:lnTo>
                    <a:pt x="9484" y="28410"/>
                  </a:lnTo>
                  <a:lnTo>
                    <a:pt x="10312" y="28449"/>
                  </a:lnTo>
                  <a:lnTo>
                    <a:pt x="12047" y="28449"/>
                  </a:lnTo>
                  <a:lnTo>
                    <a:pt x="12876" y="28410"/>
                  </a:lnTo>
                  <a:lnTo>
                    <a:pt x="13685" y="28391"/>
                  </a:lnTo>
                  <a:lnTo>
                    <a:pt x="14456" y="28333"/>
                  </a:lnTo>
                  <a:lnTo>
                    <a:pt x="15208" y="28276"/>
                  </a:lnTo>
                  <a:lnTo>
                    <a:pt x="15902" y="28218"/>
                  </a:lnTo>
                  <a:lnTo>
                    <a:pt x="17135" y="28064"/>
                  </a:lnTo>
                  <a:lnTo>
                    <a:pt x="17694" y="27986"/>
                  </a:lnTo>
                  <a:lnTo>
                    <a:pt x="18176" y="27909"/>
                  </a:lnTo>
                  <a:lnTo>
                    <a:pt x="18600" y="27832"/>
                  </a:lnTo>
                  <a:lnTo>
                    <a:pt x="18947" y="27755"/>
                  </a:lnTo>
                  <a:lnTo>
                    <a:pt x="19236" y="27659"/>
                  </a:lnTo>
                  <a:lnTo>
                    <a:pt x="19448" y="27582"/>
                  </a:lnTo>
                  <a:lnTo>
                    <a:pt x="19564" y="27524"/>
                  </a:lnTo>
                  <a:lnTo>
                    <a:pt x="19603" y="27485"/>
                  </a:lnTo>
                  <a:lnTo>
                    <a:pt x="19622" y="27466"/>
                  </a:lnTo>
                  <a:lnTo>
                    <a:pt x="22350" y="89"/>
                  </a:lnTo>
                  <a:lnTo>
                    <a:pt x="22350" y="89"/>
                  </a:lnTo>
                  <a:lnTo>
                    <a:pt x="22301" y="154"/>
                  </a:lnTo>
                  <a:lnTo>
                    <a:pt x="22243" y="231"/>
                  </a:lnTo>
                  <a:lnTo>
                    <a:pt x="22147" y="309"/>
                  </a:lnTo>
                  <a:lnTo>
                    <a:pt x="22012" y="386"/>
                  </a:lnTo>
                  <a:lnTo>
                    <a:pt x="21858" y="463"/>
                  </a:lnTo>
                  <a:lnTo>
                    <a:pt x="21491" y="617"/>
                  </a:lnTo>
                  <a:lnTo>
                    <a:pt x="21010" y="752"/>
                  </a:lnTo>
                  <a:lnTo>
                    <a:pt x="20451" y="868"/>
                  </a:lnTo>
                  <a:lnTo>
                    <a:pt x="19815" y="1002"/>
                  </a:lnTo>
                  <a:lnTo>
                    <a:pt x="19082" y="1118"/>
                  </a:lnTo>
                  <a:lnTo>
                    <a:pt x="18292" y="1214"/>
                  </a:lnTo>
                  <a:lnTo>
                    <a:pt x="17444" y="1311"/>
                  </a:lnTo>
                  <a:lnTo>
                    <a:pt x="16519" y="1388"/>
                  </a:lnTo>
                  <a:lnTo>
                    <a:pt x="15536" y="1446"/>
                  </a:lnTo>
                  <a:lnTo>
                    <a:pt x="14514" y="1504"/>
                  </a:lnTo>
                  <a:lnTo>
                    <a:pt x="13435" y="1542"/>
                  </a:lnTo>
                  <a:lnTo>
                    <a:pt x="12317" y="1561"/>
                  </a:lnTo>
                  <a:lnTo>
                    <a:pt x="11180" y="1581"/>
                  </a:lnTo>
                  <a:lnTo>
                    <a:pt x="10043" y="1561"/>
                  </a:lnTo>
                  <a:lnTo>
                    <a:pt x="8925" y="1542"/>
                  </a:lnTo>
                  <a:lnTo>
                    <a:pt x="7865" y="1504"/>
                  </a:lnTo>
                  <a:lnTo>
                    <a:pt x="6824" y="1446"/>
                  </a:lnTo>
                  <a:lnTo>
                    <a:pt x="5860" y="1388"/>
                  </a:lnTo>
                  <a:lnTo>
                    <a:pt x="4935" y="1311"/>
                  </a:lnTo>
                  <a:lnTo>
                    <a:pt x="4068" y="1214"/>
                  </a:lnTo>
                  <a:lnTo>
                    <a:pt x="3277" y="1118"/>
                  </a:lnTo>
                  <a:lnTo>
                    <a:pt x="2545" y="1002"/>
                  </a:lnTo>
                  <a:lnTo>
                    <a:pt x="1909" y="868"/>
                  </a:lnTo>
                  <a:lnTo>
                    <a:pt x="1350" y="752"/>
                  </a:lnTo>
                  <a:lnTo>
                    <a:pt x="887" y="617"/>
                  </a:lnTo>
                  <a:lnTo>
                    <a:pt x="502" y="463"/>
                  </a:lnTo>
                  <a:lnTo>
                    <a:pt x="348" y="386"/>
                  </a:lnTo>
                  <a:lnTo>
                    <a:pt x="232" y="309"/>
                  </a:lnTo>
                  <a:lnTo>
                    <a:pt x="136" y="231"/>
                  </a:lnTo>
                  <a:lnTo>
                    <a:pt x="59" y="154"/>
                  </a:lnTo>
                  <a:lnTo>
                    <a:pt x="20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4"/>
          <p:cNvSpPr txBox="1">
            <a:spLocks noGrp="1"/>
          </p:cNvSpPr>
          <p:nvPr>
            <p:ph type="subTitle" idx="1"/>
          </p:nvPr>
        </p:nvSpPr>
        <p:spPr>
          <a:xfrm>
            <a:off x="2007150" y="1530050"/>
            <a:ext cx="5129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 Brink, Psy.D. &amp; Tiffany Tiberi, Psy.D.</a:t>
            </a:r>
            <a:endParaRPr/>
          </a:p>
        </p:txBody>
      </p:sp>
      <p:grpSp>
        <p:nvGrpSpPr>
          <p:cNvPr id="588" name="Google Shape;588;p24"/>
          <p:cNvGrpSpPr/>
          <p:nvPr/>
        </p:nvGrpSpPr>
        <p:grpSpPr>
          <a:xfrm>
            <a:off x="2883466" y="2188326"/>
            <a:ext cx="3152394" cy="2331278"/>
            <a:chOff x="764886" y="1655918"/>
            <a:chExt cx="3444111" cy="2547010"/>
          </a:xfrm>
        </p:grpSpPr>
        <p:sp>
          <p:nvSpPr>
            <p:cNvPr id="589" name="Google Shape;589;p24"/>
            <p:cNvSpPr/>
            <p:nvPr/>
          </p:nvSpPr>
          <p:spPr>
            <a:xfrm>
              <a:off x="3660929" y="1865507"/>
              <a:ext cx="79654" cy="23188"/>
            </a:xfrm>
            <a:custGeom>
              <a:avLst/>
              <a:gdLst/>
              <a:ahLst/>
              <a:cxnLst/>
              <a:rect l="l" t="t" r="r" b="b"/>
              <a:pathLst>
                <a:path w="6015" h="1751" extrusionOk="0">
                  <a:moveTo>
                    <a:pt x="5550" y="1"/>
                  </a:moveTo>
                  <a:lnTo>
                    <a:pt x="5304" y="247"/>
                  </a:lnTo>
                  <a:lnTo>
                    <a:pt x="5058" y="466"/>
                  </a:lnTo>
                  <a:lnTo>
                    <a:pt x="4757" y="657"/>
                  </a:lnTo>
                  <a:lnTo>
                    <a:pt x="4457" y="794"/>
                  </a:lnTo>
                  <a:lnTo>
                    <a:pt x="4129" y="930"/>
                  </a:lnTo>
                  <a:lnTo>
                    <a:pt x="3773" y="1040"/>
                  </a:lnTo>
                  <a:lnTo>
                    <a:pt x="3418" y="1094"/>
                  </a:lnTo>
                  <a:lnTo>
                    <a:pt x="3035" y="1122"/>
                  </a:lnTo>
                  <a:lnTo>
                    <a:pt x="2652" y="1122"/>
                  </a:lnTo>
                  <a:lnTo>
                    <a:pt x="2297" y="1067"/>
                  </a:lnTo>
                  <a:lnTo>
                    <a:pt x="1942" y="985"/>
                  </a:lnTo>
                  <a:lnTo>
                    <a:pt x="1586" y="848"/>
                  </a:lnTo>
                  <a:lnTo>
                    <a:pt x="1286" y="712"/>
                  </a:lnTo>
                  <a:lnTo>
                    <a:pt x="985" y="520"/>
                  </a:lnTo>
                  <a:lnTo>
                    <a:pt x="712" y="301"/>
                  </a:lnTo>
                  <a:lnTo>
                    <a:pt x="466" y="83"/>
                  </a:lnTo>
                  <a:lnTo>
                    <a:pt x="1" y="493"/>
                  </a:lnTo>
                  <a:lnTo>
                    <a:pt x="302" y="766"/>
                  </a:lnTo>
                  <a:lnTo>
                    <a:pt x="602" y="1012"/>
                  </a:lnTo>
                  <a:lnTo>
                    <a:pt x="958" y="1231"/>
                  </a:lnTo>
                  <a:lnTo>
                    <a:pt x="1313" y="1422"/>
                  </a:lnTo>
                  <a:lnTo>
                    <a:pt x="1723" y="1559"/>
                  </a:lnTo>
                  <a:lnTo>
                    <a:pt x="2133" y="1668"/>
                  </a:lnTo>
                  <a:lnTo>
                    <a:pt x="2543" y="1723"/>
                  </a:lnTo>
                  <a:lnTo>
                    <a:pt x="2980" y="1750"/>
                  </a:lnTo>
                  <a:lnTo>
                    <a:pt x="3035" y="1750"/>
                  </a:lnTo>
                  <a:lnTo>
                    <a:pt x="3473" y="1723"/>
                  </a:lnTo>
                  <a:lnTo>
                    <a:pt x="3910" y="1641"/>
                  </a:lnTo>
                  <a:lnTo>
                    <a:pt x="4320" y="1532"/>
                  </a:lnTo>
                  <a:lnTo>
                    <a:pt x="4730" y="1368"/>
                  </a:lnTo>
                  <a:lnTo>
                    <a:pt x="5085" y="1176"/>
                  </a:lnTo>
                  <a:lnTo>
                    <a:pt x="5441" y="930"/>
                  </a:lnTo>
                  <a:lnTo>
                    <a:pt x="5741" y="684"/>
                  </a:lnTo>
                  <a:lnTo>
                    <a:pt x="6015" y="384"/>
                  </a:lnTo>
                  <a:lnTo>
                    <a:pt x="5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3782204" y="1811213"/>
              <a:ext cx="69152" cy="69881"/>
            </a:xfrm>
            <a:custGeom>
              <a:avLst/>
              <a:gdLst/>
              <a:ahLst/>
              <a:cxnLst/>
              <a:rect l="l" t="t" r="r" b="b"/>
              <a:pathLst>
                <a:path w="5222" h="5277" extrusionOk="0">
                  <a:moveTo>
                    <a:pt x="2351" y="1"/>
                  </a:moveTo>
                  <a:lnTo>
                    <a:pt x="2078" y="55"/>
                  </a:lnTo>
                  <a:lnTo>
                    <a:pt x="1832" y="110"/>
                  </a:lnTo>
                  <a:lnTo>
                    <a:pt x="1586" y="219"/>
                  </a:lnTo>
                  <a:lnTo>
                    <a:pt x="1367" y="329"/>
                  </a:lnTo>
                  <a:lnTo>
                    <a:pt x="1148" y="438"/>
                  </a:lnTo>
                  <a:lnTo>
                    <a:pt x="957" y="602"/>
                  </a:lnTo>
                  <a:lnTo>
                    <a:pt x="766" y="766"/>
                  </a:lnTo>
                  <a:lnTo>
                    <a:pt x="602" y="957"/>
                  </a:lnTo>
                  <a:lnTo>
                    <a:pt x="438" y="1176"/>
                  </a:lnTo>
                  <a:lnTo>
                    <a:pt x="328" y="1367"/>
                  </a:lnTo>
                  <a:lnTo>
                    <a:pt x="219" y="1613"/>
                  </a:lnTo>
                  <a:lnTo>
                    <a:pt x="137" y="1859"/>
                  </a:lnTo>
                  <a:lnTo>
                    <a:pt x="55" y="2105"/>
                  </a:lnTo>
                  <a:lnTo>
                    <a:pt x="28" y="2379"/>
                  </a:lnTo>
                  <a:lnTo>
                    <a:pt x="0" y="2652"/>
                  </a:lnTo>
                  <a:lnTo>
                    <a:pt x="28" y="2898"/>
                  </a:lnTo>
                  <a:lnTo>
                    <a:pt x="55" y="3171"/>
                  </a:lnTo>
                  <a:lnTo>
                    <a:pt x="137" y="3417"/>
                  </a:lnTo>
                  <a:lnTo>
                    <a:pt x="219" y="3663"/>
                  </a:lnTo>
                  <a:lnTo>
                    <a:pt x="328" y="3909"/>
                  </a:lnTo>
                  <a:lnTo>
                    <a:pt x="438" y="4128"/>
                  </a:lnTo>
                  <a:lnTo>
                    <a:pt x="602" y="4319"/>
                  </a:lnTo>
                  <a:lnTo>
                    <a:pt x="766" y="4511"/>
                  </a:lnTo>
                  <a:lnTo>
                    <a:pt x="957" y="4675"/>
                  </a:lnTo>
                  <a:lnTo>
                    <a:pt x="1148" y="4839"/>
                  </a:lnTo>
                  <a:lnTo>
                    <a:pt x="1367" y="4976"/>
                  </a:lnTo>
                  <a:lnTo>
                    <a:pt x="1586" y="5085"/>
                  </a:lnTo>
                  <a:lnTo>
                    <a:pt x="1832" y="5167"/>
                  </a:lnTo>
                  <a:lnTo>
                    <a:pt x="2078" y="5222"/>
                  </a:lnTo>
                  <a:lnTo>
                    <a:pt x="2351" y="5276"/>
                  </a:lnTo>
                  <a:lnTo>
                    <a:pt x="2870" y="5276"/>
                  </a:lnTo>
                  <a:lnTo>
                    <a:pt x="3144" y="5222"/>
                  </a:lnTo>
                  <a:lnTo>
                    <a:pt x="3390" y="5167"/>
                  </a:lnTo>
                  <a:lnTo>
                    <a:pt x="3608" y="5085"/>
                  </a:lnTo>
                  <a:lnTo>
                    <a:pt x="3854" y="4976"/>
                  </a:lnTo>
                  <a:lnTo>
                    <a:pt x="4073" y="4839"/>
                  </a:lnTo>
                  <a:lnTo>
                    <a:pt x="4264" y="4675"/>
                  </a:lnTo>
                  <a:lnTo>
                    <a:pt x="4456" y="4511"/>
                  </a:lnTo>
                  <a:lnTo>
                    <a:pt x="4620" y="4319"/>
                  </a:lnTo>
                  <a:lnTo>
                    <a:pt x="4756" y="4128"/>
                  </a:lnTo>
                  <a:lnTo>
                    <a:pt x="4893" y="3909"/>
                  </a:lnTo>
                  <a:lnTo>
                    <a:pt x="5002" y="3663"/>
                  </a:lnTo>
                  <a:lnTo>
                    <a:pt x="5085" y="3417"/>
                  </a:lnTo>
                  <a:lnTo>
                    <a:pt x="5167" y="3171"/>
                  </a:lnTo>
                  <a:lnTo>
                    <a:pt x="5194" y="2898"/>
                  </a:lnTo>
                  <a:lnTo>
                    <a:pt x="5221" y="2652"/>
                  </a:lnTo>
                  <a:lnTo>
                    <a:pt x="5194" y="2379"/>
                  </a:lnTo>
                  <a:lnTo>
                    <a:pt x="5167" y="2105"/>
                  </a:lnTo>
                  <a:lnTo>
                    <a:pt x="5085" y="1859"/>
                  </a:lnTo>
                  <a:lnTo>
                    <a:pt x="5002" y="1613"/>
                  </a:lnTo>
                  <a:lnTo>
                    <a:pt x="4893" y="1367"/>
                  </a:lnTo>
                  <a:lnTo>
                    <a:pt x="4756" y="1176"/>
                  </a:lnTo>
                  <a:lnTo>
                    <a:pt x="4620" y="957"/>
                  </a:lnTo>
                  <a:lnTo>
                    <a:pt x="4456" y="766"/>
                  </a:lnTo>
                  <a:lnTo>
                    <a:pt x="4264" y="602"/>
                  </a:lnTo>
                  <a:lnTo>
                    <a:pt x="4073" y="438"/>
                  </a:lnTo>
                  <a:lnTo>
                    <a:pt x="3854" y="329"/>
                  </a:lnTo>
                  <a:lnTo>
                    <a:pt x="3608" y="219"/>
                  </a:lnTo>
                  <a:lnTo>
                    <a:pt x="3390" y="110"/>
                  </a:lnTo>
                  <a:lnTo>
                    <a:pt x="3144" y="55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3801379" y="1827501"/>
              <a:ext cx="27889" cy="29703"/>
            </a:xfrm>
            <a:custGeom>
              <a:avLst/>
              <a:gdLst/>
              <a:ahLst/>
              <a:cxnLst/>
              <a:rect l="l" t="t" r="r" b="b"/>
              <a:pathLst>
                <a:path w="2106" h="2243" extrusionOk="0">
                  <a:moveTo>
                    <a:pt x="1887" y="1"/>
                  </a:moveTo>
                  <a:lnTo>
                    <a:pt x="1668" y="28"/>
                  </a:lnTo>
                  <a:lnTo>
                    <a:pt x="1450" y="83"/>
                  </a:lnTo>
                  <a:lnTo>
                    <a:pt x="1258" y="137"/>
                  </a:lnTo>
                  <a:lnTo>
                    <a:pt x="1067" y="247"/>
                  </a:lnTo>
                  <a:lnTo>
                    <a:pt x="876" y="356"/>
                  </a:lnTo>
                  <a:lnTo>
                    <a:pt x="684" y="493"/>
                  </a:lnTo>
                  <a:lnTo>
                    <a:pt x="548" y="629"/>
                  </a:lnTo>
                  <a:lnTo>
                    <a:pt x="411" y="793"/>
                  </a:lnTo>
                  <a:lnTo>
                    <a:pt x="274" y="985"/>
                  </a:lnTo>
                  <a:lnTo>
                    <a:pt x="192" y="1176"/>
                  </a:lnTo>
                  <a:lnTo>
                    <a:pt x="110" y="1367"/>
                  </a:lnTo>
                  <a:lnTo>
                    <a:pt x="56" y="1586"/>
                  </a:lnTo>
                  <a:lnTo>
                    <a:pt x="28" y="1805"/>
                  </a:lnTo>
                  <a:lnTo>
                    <a:pt x="1" y="2023"/>
                  </a:lnTo>
                  <a:lnTo>
                    <a:pt x="28" y="2242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801379" y="1827501"/>
              <a:ext cx="27889" cy="29703"/>
            </a:xfrm>
            <a:custGeom>
              <a:avLst/>
              <a:gdLst/>
              <a:ahLst/>
              <a:cxnLst/>
              <a:rect l="l" t="t" r="r" b="b"/>
              <a:pathLst>
                <a:path w="2106" h="2243" fill="none" extrusionOk="0">
                  <a:moveTo>
                    <a:pt x="2106" y="1"/>
                  </a:moveTo>
                  <a:lnTo>
                    <a:pt x="2106" y="1"/>
                  </a:lnTo>
                  <a:lnTo>
                    <a:pt x="1887" y="1"/>
                  </a:lnTo>
                  <a:lnTo>
                    <a:pt x="1668" y="28"/>
                  </a:lnTo>
                  <a:lnTo>
                    <a:pt x="1450" y="83"/>
                  </a:lnTo>
                  <a:lnTo>
                    <a:pt x="1258" y="137"/>
                  </a:lnTo>
                  <a:lnTo>
                    <a:pt x="1067" y="247"/>
                  </a:lnTo>
                  <a:lnTo>
                    <a:pt x="876" y="356"/>
                  </a:lnTo>
                  <a:lnTo>
                    <a:pt x="684" y="493"/>
                  </a:lnTo>
                  <a:lnTo>
                    <a:pt x="548" y="629"/>
                  </a:lnTo>
                  <a:lnTo>
                    <a:pt x="548" y="629"/>
                  </a:lnTo>
                  <a:lnTo>
                    <a:pt x="411" y="793"/>
                  </a:lnTo>
                  <a:lnTo>
                    <a:pt x="274" y="985"/>
                  </a:lnTo>
                  <a:lnTo>
                    <a:pt x="192" y="1176"/>
                  </a:lnTo>
                  <a:lnTo>
                    <a:pt x="110" y="1367"/>
                  </a:lnTo>
                  <a:lnTo>
                    <a:pt x="56" y="1586"/>
                  </a:lnTo>
                  <a:lnTo>
                    <a:pt x="28" y="1805"/>
                  </a:lnTo>
                  <a:lnTo>
                    <a:pt x="1" y="2023"/>
                  </a:lnTo>
                  <a:lnTo>
                    <a:pt x="28" y="224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4008439" y="2639796"/>
              <a:ext cx="47792" cy="48150"/>
            </a:xfrm>
            <a:custGeom>
              <a:avLst/>
              <a:gdLst/>
              <a:ahLst/>
              <a:cxnLst/>
              <a:rect l="l" t="t" r="r" b="b"/>
              <a:pathLst>
                <a:path w="3609" h="3636" extrusionOk="0">
                  <a:moveTo>
                    <a:pt x="3609" y="0"/>
                  </a:moveTo>
                  <a:lnTo>
                    <a:pt x="1" y="3636"/>
                  </a:lnTo>
                  <a:lnTo>
                    <a:pt x="1" y="3636"/>
                  </a:lnTo>
                  <a:lnTo>
                    <a:pt x="356" y="3581"/>
                  </a:lnTo>
                  <a:lnTo>
                    <a:pt x="684" y="3499"/>
                  </a:lnTo>
                  <a:lnTo>
                    <a:pt x="1012" y="3390"/>
                  </a:lnTo>
                  <a:lnTo>
                    <a:pt x="1340" y="3253"/>
                  </a:lnTo>
                  <a:lnTo>
                    <a:pt x="1641" y="3089"/>
                  </a:lnTo>
                  <a:lnTo>
                    <a:pt x="1914" y="2898"/>
                  </a:lnTo>
                  <a:lnTo>
                    <a:pt x="2187" y="2679"/>
                  </a:lnTo>
                  <a:lnTo>
                    <a:pt x="2433" y="2433"/>
                  </a:lnTo>
                  <a:lnTo>
                    <a:pt x="2679" y="2187"/>
                  </a:lnTo>
                  <a:lnTo>
                    <a:pt x="2871" y="1914"/>
                  </a:lnTo>
                  <a:lnTo>
                    <a:pt x="3062" y="1613"/>
                  </a:lnTo>
                  <a:lnTo>
                    <a:pt x="3226" y="1312"/>
                  </a:lnTo>
                  <a:lnTo>
                    <a:pt x="3363" y="1012"/>
                  </a:lnTo>
                  <a:lnTo>
                    <a:pt x="3472" y="684"/>
                  </a:lnTo>
                  <a:lnTo>
                    <a:pt x="3554" y="356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4008439" y="2639796"/>
              <a:ext cx="47792" cy="48150"/>
            </a:xfrm>
            <a:custGeom>
              <a:avLst/>
              <a:gdLst/>
              <a:ahLst/>
              <a:cxnLst/>
              <a:rect l="l" t="t" r="r" b="b"/>
              <a:pathLst>
                <a:path w="3609" h="3636" fill="none" extrusionOk="0">
                  <a:moveTo>
                    <a:pt x="1" y="3636"/>
                  </a:moveTo>
                  <a:lnTo>
                    <a:pt x="1" y="3636"/>
                  </a:lnTo>
                  <a:lnTo>
                    <a:pt x="356" y="3581"/>
                  </a:lnTo>
                  <a:lnTo>
                    <a:pt x="684" y="3499"/>
                  </a:lnTo>
                  <a:lnTo>
                    <a:pt x="1012" y="3390"/>
                  </a:lnTo>
                  <a:lnTo>
                    <a:pt x="1340" y="3253"/>
                  </a:lnTo>
                  <a:lnTo>
                    <a:pt x="1641" y="3089"/>
                  </a:lnTo>
                  <a:lnTo>
                    <a:pt x="1914" y="2898"/>
                  </a:lnTo>
                  <a:lnTo>
                    <a:pt x="2187" y="2679"/>
                  </a:lnTo>
                  <a:lnTo>
                    <a:pt x="2433" y="2433"/>
                  </a:lnTo>
                  <a:lnTo>
                    <a:pt x="2679" y="2187"/>
                  </a:lnTo>
                  <a:lnTo>
                    <a:pt x="2871" y="1914"/>
                  </a:lnTo>
                  <a:lnTo>
                    <a:pt x="3062" y="1613"/>
                  </a:lnTo>
                  <a:lnTo>
                    <a:pt x="3226" y="1312"/>
                  </a:lnTo>
                  <a:lnTo>
                    <a:pt x="3363" y="1012"/>
                  </a:lnTo>
                  <a:lnTo>
                    <a:pt x="3472" y="684"/>
                  </a:lnTo>
                  <a:lnTo>
                    <a:pt x="3554" y="356"/>
                  </a:lnTo>
                  <a:lnTo>
                    <a:pt x="36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3390531" y="3148387"/>
              <a:ext cx="616478" cy="860074"/>
            </a:xfrm>
            <a:custGeom>
              <a:avLst/>
              <a:gdLst/>
              <a:ahLst/>
              <a:cxnLst/>
              <a:rect l="l" t="t" r="r" b="b"/>
              <a:pathLst>
                <a:path w="46553" h="64948" extrusionOk="0">
                  <a:moveTo>
                    <a:pt x="8721" y="0"/>
                  </a:moveTo>
                  <a:lnTo>
                    <a:pt x="1" y="64729"/>
                  </a:lnTo>
                  <a:lnTo>
                    <a:pt x="1231" y="64893"/>
                  </a:lnTo>
                  <a:lnTo>
                    <a:pt x="9814" y="1257"/>
                  </a:lnTo>
                  <a:lnTo>
                    <a:pt x="30643" y="1257"/>
                  </a:lnTo>
                  <a:lnTo>
                    <a:pt x="45322" y="64948"/>
                  </a:lnTo>
                  <a:lnTo>
                    <a:pt x="46552" y="64675"/>
                  </a:lnTo>
                  <a:lnTo>
                    <a:pt x="31737" y="492"/>
                  </a:lnTo>
                  <a:lnTo>
                    <a:pt x="316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3462212" y="3422401"/>
              <a:ext cx="418463" cy="22817"/>
            </a:xfrm>
            <a:custGeom>
              <a:avLst/>
              <a:gdLst/>
              <a:ahLst/>
              <a:cxnLst/>
              <a:rect l="l" t="t" r="r" b="b"/>
              <a:pathLst>
                <a:path w="31600" h="1723" extrusionOk="0">
                  <a:moveTo>
                    <a:pt x="31572" y="1"/>
                  </a:moveTo>
                  <a:lnTo>
                    <a:pt x="0" y="465"/>
                  </a:lnTo>
                  <a:lnTo>
                    <a:pt x="27" y="1723"/>
                  </a:lnTo>
                  <a:lnTo>
                    <a:pt x="31599" y="1258"/>
                  </a:lnTo>
                  <a:lnTo>
                    <a:pt x="31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2455531" y="2708564"/>
              <a:ext cx="1550021" cy="1276378"/>
            </a:xfrm>
            <a:custGeom>
              <a:avLst/>
              <a:gdLst/>
              <a:ahLst/>
              <a:cxnLst/>
              <a:rect l="l" t="t" r="r" b="b"/>
              <a:pathLst>
                <a:path w="117049" h="96385" extrusionOk="0">
                  <a:moveTo>
                    <a:pt x="106607" y="1"/>
                  </a:moveTo>
                  <a:lnTo>
                    <a:pt x="105623" y="56"/>
                  </a:lnTo>
                  <a:lnTo>
                    <a:pt x="104666" y="138"/>
                  </a:lnTo>
                  <a:lnTo>
                    <a:pt x="103709" y="274"/>
                  </a:lnTo>
                  <a:lnTo>
                    <a:pt x="101714" y="548"/>
                  </a:lnTo>
                  <a:lnTo>
                    <a:pt x="99746" y="876"/>
                  </a:lnTo>
                  <a:lnTo>
                    <a:pt x="97750" y="1231"/>
                  </a:lnTo>
                  <a:lnTo>
                    <a:pt x="95782" y="1641"/>
                  </a:lnTo>
                  <a:lnTo>
                    <a:pt x="93841" y="2078"/>
                  </a:lnTo>
                  <a:lnTo>
                    <a:pt x="91873" y="2570"/>
                  </a:lnTo>
                  <a:lnTo>
                    <a:pt x="89933" y="3090"/>
                  </a:lnTo>
                  <a:lnTo>
                    <a:pt x="88019" y="3637"/>
                  </a:lnTo>
                  <a:lnTo>
                    <a:pt x="86078" y="4238"/>
                  </a:lnTo>
                  <a:lnTo>
                    <a:pt x="84192" y="4867"/>
                  </a:lnTo>
                  <a:lnTo>
                    <a:pt x="82279" y="5523"/>
                  </a:lnTo>
                  <a:lnTo>
                    <a:pt x="80393" y="6233"/>
                  </a:lnTo>
                  <a:lnTo>
                    <a:pt x="78534" y="6971"/>
                  </a:lnTo>
                  <a:lnTo>
                    <a:pt x="76675" y="7737"/>
                  </a:lnTo>
                  <a:lnTo>
                    <a:pt x="74844" y="8530"/>
                  </a:lnTo>
                  <a:lnTo>
                    <a:pt x="73012" y="9377"/>
                  </a:lnTo>
                  <a:lnTo>
                    <a:pt x="71208" y="10252"/>
                  </a:lnTo>
                  <a:lnTo>
                    <a:pt x="69404" y="11154"/>
                  </a:lnTo>
                  <a:lnTo>
                    <a:pt x="67627" y="12110"/>
                  </a:lnTo>
                  <a:lnTo>
                    <a:pt x="65878" y="13094"/>
                  </a:lnTo>
                  <a:lnTo>
                    <a:pt x="64128" y="14079"/>
                  </a:lnTo>
                  <a:lnTo>
                    <a:pt x="62406" y="15117"/>
                  </a:lnTo>
                  <a:lnTo>
                    <a:pt x="60711" y="16211"/>
                  </a:lnTo>
                  <a:lnTo>
                    <a:pt x="59044" y="17304"/>
                  </a:lnTo>
                  <a:lnTo>
                    <a:pt x="57377" y="18425"/>
                  </a:lnTo>
                  <a:lnTo>
                    <a:pt x="55737" y="19600"/>
                  </a:lnTo>
                  <a:lnTo>
                    <a:pt x="54124" y="20803"/>
                  </a:lnTo>
                  <a:lnTo>
                    <a:pt x="52538" y="22006"/>
                  </a:lnTo>
                  <a:lnTo>
                    <a:pt x="50953" y="23263"/>
                  </a:lnTo>
                  <a:lnTo>
                    <a:pt x="49422" y="24548"/>
                  </a:lnTo>
                  <a:lnTo>
                    <a:pt x="47891" y="25860"/>
                  </a:lnTo>
                  <a:lnTo>
                    <a:pt x="46388" y="27199"/>
                  </a:lnTo>
                  <a:lnTo>
                    <a:pt x="45267" y="28265"/>
                  </a:lnTo>
                  <a:lnTo>
                    <a:pt x="44147" y="29331"/>
                  </a:lnTo>
                  <a:lnTo>
                    <a:pt x="43026" y="30425"/>
                  </a:lnTo>
                  <a:lnTo>
                    <a:pt x="41960" y="31518"/>
                  </a:lnTo>
                  <a:lnTo>
                    <a:pt x="40866" y="32612"/>
                  </a:lnTo>
                  <a:lnTo>
                    <a:pt x="39800" y="33760"/>
                  </a:lnTo>
                  <a:lnTo>
                    <a:pt x="38762" y="34880"/>
                  </a:lnTo>
                  <a:lnTo>
                    <a:pt x="37723" y="36029"/>
                  </a:lnTo>
                  <a:lnTo>
                    <a:pt x="36219" y="37751"/>
                  </a:lnTo>
                  <a:lnTo>
                    <a:pt x="34771" y="39473"/>
                  </a:lnTo>
                  <a:lnTo>
                    <a:pt x="33349" y="41222"/>
                  </a:lnTo>
                  <a:lnTo>
                    <a:pt x="31955" y="42999"/>
                  </a:lnTo>
                  <a:lnTo>
                    <a:pt x="30588" y="44776"/>
                  </a:lnTo>
                  <a:lnTo>
                    <a:pt x="29249" y="46607"/>
                  </a:lnTo>
                  <a:lnTo>
                    <a:pt x="27937" y="48439"/>
                  </a:lnTo>
                  <a:lnTo>
                    <a:pt x="26625" y="50270"/>
                  </a:lnTo>
                  <a:lnTo>
                    <a:pt x="24028" y="53988"/>
                  </a:lnTo>
                  <a:lnTo>
                    <a:pt x="21486" y="57705"/>
                  </a:lnTo>
                  <a:lnTo>
                    <a:pt x="18944" y="61450"/>
                  </a:lnTo>
                  <a:lnTo>
                    <a:pt x="16374" y="65168"/>
                  </a:lnTo>
                  <a:lnTo>
                    <a:pt x="14843" y="67436"/>
                  </a:lnTo>
                  <a:lnTo>
                    <a:pt x="12930" y="70334"/>
                  </a:lnTo>
                  <a:lnTo>
                    <a:pt x="8502" y="77086"/>
                  </a:lnTo>
                  <a:lnTo>
                    <a:pt x="6288" y="80475"/>
                  </a:lnTo>
                  <a:lnTo>
                    <a:pt x="4237" y="83537"/>
                  </a:lnTo>
                  <a:lnTo>
                    <a:pt x="2543" y="86024"/>
                  </a:lnTo>
                  <a:lnTo>
                    <a:pt x="1887" y="86981"/>
                  </a:lnTo>
                  <a:lnTo>
                    <a:pt x="1340" y="87719"/>
                  </a:lnTo>
                  <a:lnTo>
                    <a:pt x="1094" y="88074"/>
                  </a:lnTo>
                  <a:lnTo>
                    <a:pt x="848" y="88457"/>
                  </a:lnTo>
                  <a:lnTo>
                    <a:pt x="657" y="88867"/>
                  </a:lnTo>
                  <a:lnTo>
                    <a:pt x="465" y="89277"/>
                  </a:lnTo>
                  <a:lnTo>
                    <a:pt x="301" y="89687"/>
                  </a:lnTo>
                  <a:lnTo>
                    <a:pt x="165" y="90097"/>
                  </a:lnTo>
                  <a:lnTo>
                    <a:pt x="83" y="90507"/>
                  </a:lnTo>
                  <a:lnTo>
                    <a:pt x="28" y="90917"/>
                  </a:lnTo>
                  <a:lnTo>
                    <a:pt x="1" y="91300"/>
                  </a:lnTo>
                  <a:lnTo>
                    <a:pt x="28" y="91683"/>
                  </a:lnTo>
                  <a:lnTo>
                    <a:pt x="110" y="92011"/>
                  </a:lnTo>
                  <a:lnTo>
                    <a:pt x="247" y="92339"/>
                  </a:lnTo>
                  <a:lnTo>
                    <a:pt x="356" y="92475"/>
                  </a:lnTo>
                  <a:lnTo>
                    <a:pt x="438" y="92612"/>
                  </a:lnTo>
                  <a:lnTo>
                    <a:pt x="575" y="92721"/>
                  </a:lnTo>
                  <a:lnTo>
                    <a:pt x="711" y="92831"/>
                  </a:lnTo>
                  <a:lnTo>
                    <a:pt x="848" y="92940"/>
                  </a:lnTo>
                  <a:lnTo>
                    <a:pt x="1012" y="93022"/>
                  </a:lnTo>
                  <a:lnTo>
                    <a:pt x="1203" y="93104"/>
                  </a:lnTo>
                  <a:lnTo>
                    <a:pt x="1395" y="93159"/>
                  </a:lnTo>
                  <a:lnTo>
                    <a:pt x="1750" y="93241"/>
                  </a:lnTo>
                  <a:lnTo>
                    <a:pt x="2078" y="93350"/>
                  </a:lnTo>
                  <a:lnTo>
                    <a:pt x="2379" y="93487"/>
                  </a:lnTo>
                  <a:lnTo>
                    <a:pt x="2679" y="93623"/>
                  </a:lnTo>
                  <a:lnTo>
                    <a:pt x="3226" y="93924"/>
                  </a:lnTo>
                  <a:lnTo>
                    <a:pt x="3745" y="94252"/>
                  </a:lnTo>
                  <a:lnTo>
                    <a:pt x="4210" y="94607"/>
                  </a:lnTo>
                  <a:lnTo>
                    <a:pt x="4647" y="94963"/>
                  </a:lnTo>
                  <a:lnTo>
                    <a:pt x="5468" y="95591"/>
                  </a:lnTo>
                  <a:lnTo>
                    <a:pt x="5878" y="95892"/>
                  </a:lnTo>
                  <a:lnTo>
                    <a:pt x="6288" y="96111"/>
                  </a:lnTo>
                  <a:lnTo>
                    <a:pt x="6506" y="96193"/>
                  </a:lnTo>
                  <a:lnTo>
                    <a:pt x="6698" y="96275"/>
                  </a:lnTo>
                  <a:lnTo>
                    <a:pt x="6916" y="96329"/>
                  </a:lnTo>
                  <a:lnTo>
                    <a:pt x="7135" y="96357"/>
                  </a:lnTo>
                  <a:lnTo>
                    <a:pt x="7381" y="96384"/>
                  </a:lnTo>
                  <a:lnTo>
                    <a:pt x="7627" y="96357"/>
                  </a:lnTo>
                  <a:lnTo>
                    <a:pt x="7873" y="96329"/>
                  </a:lnTo>
                  <a:lnTo>
                    <a:pt x="8119" y="96247"/>
                  </a:lnTo>
                  <a:lnTo>
                    <a:pt x="8392" y="96165"/>
                  </a:lnTo>
                  <a:lnTo>
                    <a:pt x="8693" y="96056"/>
                  </a:lnTo>
                  <a:lnTo>
                    <a:pt x="8994" y="95892"/>
                  </a:lnTo>
                  <a:lnTo>
                    <a:pt x="9294" y="95701"/>
                  </a:lnTo>
                  <a:lnTo>
                    <a:pt x="9868" y="95318"/>
                  </a:lnTo>
                  <a:lnTo>
                    <a:pt x="10442" y="94908"/>
                  </a:lnTo>
                  <a:lnTo>
                    <a:pt x="11044" y="94471"/>
                  </a:lnTo>
                  <a:lnTo>
                    <a:pt x="11645" y="94006"/>
                  </a:lnTo>
                  <a:lnTo>
                    <a:pt x="12875" y="92967"/>
                  </a:lnTo>
                  <a:lnTo>
                    <a:pt x="14133" y="91874"/>
                  </a:lnTo>
                  <a:lnTo>
                    <a:pt x="15417" y="90671"/>
                  </a:lnTo>
                  <a:lnTo>
                    <a:pt x="16730" y="89414"/>
                  </a:lnTo>
                  <a:lnTo>
                    <a:pt x="18042" y="88102"/>
                  </a:lnTo>
                  <a:lnTo>
                    <a:pt x="19354" y="86762"/>
                  </a:lnTo>
                  <a:lnTo>
                    <a:pt x="20638" y="85423"/>
                  </a:lnTo>
                  <a:lnTo>
                    <a:pt x="21923" y="84056"/>
                  </a:lnTo>
                  <a:lnTo>
                    <a:pt x="24356" y="81377"/>
                  </a:lnTo>
                  <a:lnTo>
                    <a:pt x="26625" y="78890"/>
                  </a:lnTo>
                  <a:lnTo>
                    <a:pt x="28648" y="76676"/>
                  </a:lnTo>
                  <a:lnTo>
                    <a:pt x="30670" y="74516"/>
                  </a:lnTo>
                  <a:lnTo>
                    <a:pt x="32693" y="72357"/>
                  </a:lnTo>
                  <a:lnTo>
                    <a:pt x="36793" y="68065"/>
                  </a:lnTo>
                  <a:lnTo>
                    <a:pt x="40948" y="63801"/>
                  </a:lnTo>
                  <a:lnTo>
                    <a:pt x="45131" y="59537"/>
                  </a:lnTo>
                  <a:lnTo>
                    <a:pt x="49340" y="55300"/>
                  </a:lnTo>
                  <a:lnTo>
                    <a:pt x="53550" y="51090"/>
                  </a:lnTo>
                  <a:lnTo>
                    <a:pt x="61914" y="42698"/>
                  </a:lnTo>
                  <a:lnTo>
                    <a:pt x="62570" y="42042"/>
                  </a:lnTo>
                  <a:lnTo>
                    <a:pt x="63281" y="41386"/>
                  </a:lnTo>
                  <a:lnTo>
                    <a:pt x="63636" y="41058"/>
                  </a:lnTo>
                  <a:lnTo>
                    <a:pt x="64019" y="40785"/>
                  </a:lnTo>
                  <a:lnTo>
                    <a:pt x="64402" y="40511"/>
                  </a:lnTo>
                  <a:lnTo>
                    <a:pt x="64784" y="40238"/>
                  </a:lnTo>
                  <a:lnTo>
                    <a:pt x="65331" y="39937"/>
                  </a:lnTo>
                  <a:lnTo>
                    <a:pt x="65878" y="39691"/>
                  </a:lnTo>
                  <a:lnTo>
                    <a:pt x="66452" y="39473"/>
                  </a:lnTo>
                  <a:lnTo>
                    <a:pt x="67053" y="39281"/>
                  </a:lnTo>
                  <a:lnTo>
                    <a:pt x="67627" y="39090"/>
                  </a:lnTo>
                  <a:lnTo>
                    <a:pt x="68229" y="38953"/>
                  </a:lnTo>
                  <a:lnTo>
                    <a:pt x="69431" y="38653"/>
                  </a:lnTo>
                  <a:lnTo>
                    <a:pt x="71263" y="38188"/>
                  </a:lnTo>
                  <a:lnTo>
                    <a:pt x="73094" y="37723"/>
                  </a:lnTo>
                  <a:lnTo>
                    <a:pt x="74898" y="37204"/>
                  </a:lnTo>
                  <a:lnTo>
                    <a:pt x="76702" y="36685"/>
                  </a:lnTo>
                  <a:lnTo>
                    <a:pt x="78507" y="36111"/>
                  </a:lnTo>
                  <a:lnTo>
                    <a:pt x="80283" y="35509"/>
                  </a:lnTo>
                  <a:lnTo>
                    <a:pt x="82060" y="34908"/>
                  </a:lnTo>
                  <a:lnTo>
                    <a:pt x="83837" y="34252"/>
                  </a:lnTo>
                  <a:lnTo>
                    <a:pt x="85586" y="33596"/>
                  </a:lnTo>
                  <a:lnTo>
                    <a:pt x="87336" y="32885"/>
                  </a:lnTo>
                  <a:lnTo>
                    <a:pt x="89085" y="32174"/>
                  </a:lnTo>
                  <a:lnTo>
                    <a:pt x="90807" y="31436"/>
                  </a:lnTo>
                  <a:lnTo>
                    <a:pt x="92529" y="30644"/>
                  </a:lnTo>
                  <a:lnTo>
                    <a:pt x="94224" y="29851"/>
                  </a:lnTo>
                  <a:lnTo>
                    <a:pt x="95919" y="29031"/>
                  </a:lnTo>
                  <a:lnTo>
                    <a:pt x="97614" y="28183"/>
                  </a:lnTo>
                  <a:lnTo>
                    <a:pt x="100785" y="26543"/>
                  </a:lnTo>
                  <a:lnTo>
                    <a:pt x="102425" y="25696"/>
                  </a:lnTo>
                  <a:lnTo>
                    <a:pt x="104037" y="24794"/>
                  </a:lnTo>
                  <a:lnTo>
                    <a:pt x="105678" y="23837"/>
                  </a:lnTo>
                  <a:lnTo>
                    <a:pt x="106470" y="23345"/>
                  </a:lnTo>
                  <a:lnTo>
                    <a:pt x="107263" y="22826"/>
                  </a:lnTo>
                  <a:lnTo>
                    <a:pt x="108028" y="22306"/>
                  </a:lnTo>
                  <a:lnTo>
                    <a:pt x="108794" y="21760"/>
                  </a:lnTo>
                  <a:lnTo>
                    <a:pt x="109532" y="21213"/>
                  </a:lnTo>
                  <a:lnTo>
                    <a:pt x="110242" y="20612"/>
                  </a:lnTo>
                  <a:lnTo>
                    <a:pt x="110953" y="20038"/>
                  </a:lnTo>
                  <a:lnTo>
                    <a:pt x="111609" y="19409"/>
                  </a:lnTo>
                  <a:lnTo>
                    <a:pt x="112265" y="18780"/>
                  </a:lnTo>
                  <a:lnTo>
                    <a:pt x="112867" y="18124"/>
                  </a:lnTo>
                  <a:lnTo>
                    <a:pt x="113468" y="17441"/>
                  </a:lnTo>
                  <a:lnTo>
                    <a:pt x="114015" y="16730"/>
                  </a:lnTo>
                  <a:lnTo>
                    <a:pt x="114507" y="15992"/>
                  </a:lnTo>
                  <a:lnTo>
                    <a:pt x="114999" y="15227"/>
                  </a:lnTo>
                  <a:lnTo>
                    <a:pt x="115409" y="14461"/>
                  </a:lnTo>
                  <a:lnTo>
                    <a:pt x="115791" y="13641"/>
                  </a:lnTo>
                  <a:lnTo>
                    <a:pt x="116147" y="12794"/>
                  </a:lnTo>
                  <a:lnTo>
                    <a:pt x="116420" y="11919"/>
                  </a:lnTo>
                  <a:lnTo>
                    <a:pt x="116666" y="11017"/>
                  </a:lnTo>
                  <a:lnTo>
                    <a:pt x="116858" y="10088"/>
                  </a:lnTo>
                  <a:lnTo>
                    <a:pt x="116967" y="9131"/>
                  </a:lnTo>
                  <a:lnTo>
                    <a:pt x="117049" y="8147"/>
                  </a:lnTo>
                  <a:lnTo>
                    <a:pt x="117049" y="7409"/>
                  </a:lnTo>
                  <a:lnTo>
                    <a:pt x="116994" y="6671"/>
                  </a:lnTo>
                  <a:lnTo>
                    <a:pt x="116940" y="6315"/>
                  </a:lnTo>
                  <a:lnTo>
                    <a:pt x="116885" y="5960"/>
                  </a:lnTo>
                  <a:lnTo>
                    <a:pt x="116803" y="5605"/>
                  </a:lnTo>
                  <a:lnTo>
                    <a:pt x="116694" y="5249"/>
                  </a:lnTo>
                  <a:lnTo>
                    <a:pt x="116530" y="4757"/>
                  </a:lnTo>
                  <a:lnTo>
                    <a:pt x="116338" y="4293"/>
                  </a:lnTo>
                  <a:lnTo>
                    <a:pt x="116092" y="3855"/>
                  </a:lnTo>
                  <a:lnTo>
                    <a:pt x="115846" y="3445"/>
                  </a:lnTo>
                  <a:lnTo>
                    <a:pt x="115573" y="3063"/>
                  </a:lnTo>
                  <a:lnTo>
                    <a:pt x="115299" y="2707"/>
                  </a:lnTo>
                  <a:lnTo>
                    <a:pt x="114971" y="2406"/>
                  </a:lnTo>
                  <a:lnTo>
                    <a:pt x="114643" y="2078"/>
                  </a:lnTo>
                  <a:lnTo>
                    <a:pt x="114288" y="1805"/>
                  </a:lnTo>
                  <a:lnTo>
                    <a:pt x="113933" y="1559"/>
                  </a:lnTo>
                  <a:lnTo>
                    <a:pt x="113550" y="1340"/>
                  </a:lnTo>
                  <a:lnTo>
                    <a:pt x="113167" y="1122"/>
                  </a:lnTo>
                  <a:lnTo>
                    <a:pt x="112730" y="930"/>
                  </a:lnTo>
                  <a:lnTo>
                    <a:pt x="112320" y="766"/>
                  </a:lnTo>
                  <a:lnTo>
                    <a:pt x="111883" y="602"/>
                  </a:lnTo>
                  <a:lnTo>
                    <a:pt x="111445" y="466"/>
                  </a:lnTo>
                  <a:lnTo>
                    <a:pt x="110981" y="356"/>
                  </a:lnTo>
                  <a:lnTo>
                    <a:pt x="110516" y="274"/>
                  </a:lnTo>
                  <a:lnTo>
                    <a:pt x="110051" y="192"/>
                  </a:lnTo>
                  <a:lnTo>
                    <a:pt x="109559" y="110"/>
                  </a:lnTo>
                  <a:lnTo>
                    <a:pt x="108602" y="28"/>
                  </a:lnTo>
                  <a:lnTo>
                    <a:pt x="107618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171169" y="2341522"/>
              <a:ext cx="1037828" cy="951301"/>
            </a:xfrm>
            <a:custGeom>
              <a:avLst/>
              <a:gdLst/>
              <a:ahLst/>
              <a:cxnLst/>
              <a:rect l="l" t="t" r="r" b="b"/>
              <a:pathLst>
                <a:path w="78371" h="71837" extrusionOk="0">
                  <a:moveTo>
                    <a:pt x="59892" y="0"/>
                  </a:moveTo>
                  <a:lnTo>
                    <a:pt x="59345" y="28"/>
                  </a:lnTo>
                  <a:lnTo>
                    <a:pt x="58798" y="55"/>
                  </a:lnTo>
                  <a:lnTo>
                    <a:pt x="58252" y="110"/>
                  </a:lnTo>
                  <a:lnTo>
                    <a:pt x="57705" y="164"/>
                  </a:lnTo>
                  <a:lnTo>
                    <a:pt x="57158" y="246"/>
                  </a:lnTo>
                  <a:lnTo>
                    <a:pt x="56611" y="356"/>
                  </a:lnTo>
                  <a:lnTo>
                    <a:pt x="56092" y="465"/>
                  </a:lnTo>
                  <a:lnTo>
                    <a:pt x="55545" y="602"/>
                  </a:lnTo>
                  <a:lnTo>
                    <a:pt x="55026" y="738"/>
                  </a:lnTo>
                  <a:lnTo>
                    <a:pt x="54479" y="902"/>
                  </a:lnTo>
                  <a:lnTo>
                    <a:pt x="53960" y="1066"/>
                  </a:lnTo>
                  <a:lnTo>
                    <a:pt x="53468" y="1258"/>
                  </a:lnTo>
                  <a:lnTo>
                    <a:pt x="52949" y="1476"/>
                  </a:lnTo>
                  <a:lnTo>
                    <a:pt x="52457" y="1695"/>
                  </a:lnTo>
                  <a:lnTo>
                    <a:pt x="51965" y="1941"/>
                  </a:lnTo>
                  <a:lnTo>
                    <a:pt x="51473" y="2187"/>
                  </a:lnTo>
                  <a:lnTo>
                    <a:pt x="50980" y="2460"/>
                  </a:lnTo>
                  <a:lnTo>
                    <a:pt x="50516" y="2761"/>
                  </a:lnTo>
                  <a:lnTo>
                    <a:pt x="50051" y="3062"/>
                  </a:lnTo>
                  <a:lnTo>
                    <a:pt x="49614" y="3363"/>
                  </a:lnTo>
                  <a:lnTo>
                    <a:pt x="49176" y="3691"/>
                  </a:lnTo>
                  <a:lnTo>
                    <a:pt x="48739" y="4046"/>
                  </a:lnTo>
                  <a:lnTo>
                    <a:pt x="48329" y="4401"/>
                  </a:lnTo>
                  <a:lnTo>
                    <a:pt x="47946" y="4757"/>
                  </a:lnTo>
                  <a:lnTo>
                    <a:pt x="47536" y="5139"/>
                  </a:lnTo>
                  <a:lnTo>
                    <a:pt x="47181" y="5549"/>
                  </a:lnTo>
                  <a:lnTo>
                    <a:pt x="46798" y="5959"/>
                  </a:lnTo>
                  <a:lnTo>
                    <a:pt x="46470" y="6369"/>
                  </a:lnTo>
                  <a:lnTo>
                    <a:pt x="46142" y="6807"/>
                  </a:lnTo>
                  <a:lnTo>
                    <a:pt x="45814" y="7244"/>
                  </a:lnTo>
                  <a:lnTo>
                    <a:pt x="45513" y="7709"/>
                  </a:lnTo>
                  <a:lnTo>
                    <a:pt x="45240" y="8201"/>
                  </a:lnTo>
                  <a:lnTo>
                    <a:pt x="44775" y="9103"/>
                  </a:lnTo>
                  <a:lnTo>
                    <a:pt x="44338" y="10005"/>
                  </a:lnTo>
                  <a:lnTo>
                    <a:pt x="43983" y="10962"/>
                  </a:lnTo>
                  <a:lnTo>
                    <a:pt x="43655" y="11891"/>
                  </a:lnTo>
                  <a:lnTo>
                    <a:pt x="43381" y="12875"/>
                  </a:lnTo>
                  <a:lnTo>
                    <a:pt x="43135" y="13832"/>
                  </a:lnTo>
                  <a:lnTo>
                    <a:pt x="42944" y="14816"/>
                  </a:lnTo>
                  <a:lnTo>
                    <a:pt x="42780" y="15827"/>
                  </a:lnTo>
                  <a:lnTo>
                    <a:pt x="42643" y="16811"/>
                  </a:lnTo>
                  <a:lnTo>
                    <a:pt x="42534" y="17823"/>
                  </a:lnTo>
                  <a:lnTo>
                    <a:pt x="42452" y="18834"/>
                  </a:lnTo>
                  <a:lnTo>
                    <a:pt x="42370" y="19846"/>
                  </a:lnTo>
                  <a:lnTo>
                    <a:pt x="42233" y="21868"/>
                  </a:lnTo>
                  <a:lnTo>
                    <a:pt x="42124" y="23864"/>
                  </a:lnTo>
                  <a:lnTo>
                    <a:pt x="42097" y="24602"/>
                  </a:lnTo>
                  <a:lnTo>
                    <a:pt x="42097" y="25340"/>
                  </a:lnTo>
                  <a:lnTo>
                    <a:pt x="42124" y="26898"/>
                  </a:lnTo>
                  <a:lnTo>
                    <a:pt x="42124" y="27691"/>
                  </a:lnTo>
                  <a:lnTo>
                    <a:pt x="42097" y="28483"/>
                  </a:lnTo>
                  <a:lnTo>
                    <a:pt x="42069" y="29249"/>
                  </a:lnTo>
                  <a:lnTo>
                    <a:pt x="41987" y="29987"/>
                  </a:lnTo>
                  <a:lnTo>
                    <a:pt x="41878" y="30725"/>
                  </a:lnTo>
                  <a:lnTo>
                    <a:pt x="41796" y="31080"/>
                  </a:lnTo>
                  <a:lnTo>
                    <a:pt x="41687" y="31408"/>
                  </a:lnTo>
                  <a:lnTo>
                    <a:pt x="41577" y="31736"/>
                  </a:lnTo>
                  <a:lnTo>
                    <a:pt x="41468" y="32064"/>
                  </a:lnTo>
                  <a:lnTo>
                    <a:pt x="41304" y="32365"/>
                  </a:lnTo>
                  <a:lnTo>
                    <a:pt x="41140" y="32666"/>
                  </a:lnTo>
                  <a:lnTo>
                    <a:pt x="40976" y="32939"/>
                  </a:lnTo>
                  <a:lnTo>
                    <a:pt x="40757" y="33185"/>
                  </a:lnTo>
                  <a:lnTo>
                    <a:pt x="40539" y="33458"/>
                  </a:lnTo>
                  <a:lnTo>
                    <a:pt x="40265" y="33677"/>
                  </a:lnTo>
                  <a:lnTo>
                    <a:pt x="39992" y="33896"/>
                  </a:lnTo>
                  <a:lnTo>
                    <a:pt x="39691" y="34087"/>
                  </a:lnTo>
                  <a:lnTo>
                    <a:pt x="39363" y="34278"/>
                  </a:lnTo>
                  <a:lnTo>
                    <a:pt x="39008" y="34415"/>
                  </a:lnTo>
                  <a:lnTo>
                    <a:pt x="38078" y="34770"/>
                  </a:lnTo>
                  <a:lnTo>
                    <a:pt x="37149" y="35071"/>
                  </a:lnTo>
                  <a:lnTo>
                    <a:pt x="35263" y="35672"/>
                  </a:lnTo>
                  <a:lnTo>
                    <a:pt x="33377" y="36247"/>
                  </a:lnTo>
                  <a:lnTo>
                    <a:pt x="32447" y="36575"/>
                  </a:lnTo>
                  <a:lnTo>
                    <a:pt x="31518" y="36903"/>
                  </a:lnTo>
                  <a:lnTo>
                    <a:pt x="29687" y="37641"/>
                  </a:lnTo>
                  <a:lnTo>
                    <a:pt x="27882" y="38433"/>
                  </a:lnTo>
                  <a:lnTo>
                    <a:pt x="26078" y="39253"/>
                  </a:lnTo>
                  <a:lnTo>
                    <a:pt x="24302" y="40101"/>
                  </a:lnTo>
                  <a:lnTo>
                    <a:pt x="22552" y="41003"/>
                  </a:lnTo>
                  <a:lnTo>
                    <a:pt x="20830" y="41960"/>
                  </a:lnTo>
                  <a:lnTo>
                    <a:pt x="19108" y="42944"/>
                  </a:lnTo>
                  <a:lnTo>
                    <a:pt x="17413" y="43982"/>
                  </a:lnTo>
                  <a:lnTo>
                    <a:pt x="15773" y="45048"/>
                  </a:lnTo>
                  <a:lnTo>
                    <a:pt x="14133" y="46142"/>
                  </a:lnTo>
                  <a:lnTo>
                    <a:pt x="12520" y="47290"/>
                  </a:lnTo>
                  <a:lnTo>
                    <a:pt x="10935" y="48493"/>
                  </a:lnTo>
                  <a:lnTo>
                    <a:pt x="9404" y="49695"/>
                  </a:lnTo>
                  <a:lnTo>
                    <a:pt x="7873" y="50953"/>
                  </a:lnTo>
                  <a:lnTo>
                    <a:pt x="6397" y="52265"/>
                  </a:lnTo>
                  <a:lnTo>
                    <a:pt x="4921" y="53604"/>
                  </a:lnTo>
                  <a:lnTo>
                    <a:pt x="4374" y="54124"/>
                  </a:lnTo>
                  <a:lnTo>
                    <a:pt x="3828" y="54698"/>
                  </a:lnTo>
                  <a:lnTo>
                    <a:pt x="3281" y="55272"/>
                  </a:lnTo>
                  <a:lnTo>
                    <a:pt x="2762" y="55900"/>
                  </a:lnTo>
                  <a:lnTo>
                    <a:pt x="2270" y="56529"/>
                  </a:lnTo>
                  <a:lnTo>
                    <a:pt x="1805" y="57158"/>
                  </a:lnTo>
                  <a:lnTo>
                    <a:pt x="1368" y="57814"/>
                  </a:lnTo>
                  <a:lnTo>
                    <a:pt x="985" y="58497"/>
                  </a:lnTo>
                  <a:lnTo>
                    <a:pt x="657" y="59181"/>
                  </a:lnTo>
                  <a:lnTo>
                    <a:pt x="411" y="59891"/>
                  </a:lnTo>
                  <a:lnTo>
                    <a:pt x="274" y="60247"/>
                  </a:lnTo>
                  <a:lnTo>
                    <a:pt x="192" y="60602"/>
                  </a:lnTo>
                  <a:lnTo>
                    <a:pt x="110" y="60957"/>
                  </a:lnTo>
                  <a:lnTo>
                    <a:pt x="55" y="61313"/>
                  </a:lnTo>
                  <a:lnTo>
                    <a:pt x="28" y="61668"/>
                  </a:lnTo>
                  <a:lnTo>
                    <a:pt x="1" y="62023"/>
                  </a:lnTo>
                  <a:lnTo>
                    <a:pt x="1" y="62406"/>
                  </a:lnTo>
                  <a:lnTo>
                    <a:pt x="28" y="62761"/>
                  </a:lnTo>
                  <a:lnTo>
                    <a:pt x="83" y="63117"/>
                  </a:lnTo>
                  <a:lnTo>
                    <a:pt x="137" y="63472"/>
                  </a:lnTo>
                  <a:lnTo>
                    <a:pt x="247" y="63828"/>
                  </a:lnTo>
                  <a:lnTo>
                    <a:pt x="356" y="64210"/>
                  </a:lnTo>
                  <a:lnTo>
                    <a:pt x="493" y="64511"/>
                  </a:lnTo>
                  <a:lnTo>
                    <a:pt x="629" y="64812"/>
                  </a:lnTo>
                  <a:lnTo>
                    <a:pt x="793" y="65112"/>
                  </a:lnTo>
                  <a:lnTo>
                    <a:pt x="957" y="65413"/>
                  </a:lnTo>
                  <a:lnTo>
                    <a:pt x="1149" y="65686"/>
                  </a:lnTo>
                  <a:lnTo>
                    <a:pt x="1368" y="65932"/>
                  </a:lnTo>
                  <a:lnTo>
                    <a:pt x="1586" y="66178"/>
                  </a:lnTo>
                  <a:lnTo>
                    <a:pt x="1805" y="66424"/>
                  </a:lnTo>
                  <a:lnTo>
                    <a:pt x="2297" y="66862"/>
                  </a:lnTo>
                  <a:lnTo>
                    <a:pt x="2844" y="67272"/>
                  </a:lnTo>
                  <a:lnTo>
                    <a:pt x="3418" y="67627"/>
                  </a:lnTo>
                  <a:lnTo>
                    <a:pt x="4019" y="67955"/>
                  </a:lnTo>
                  <a:lnTo>
                    <a:pt x="4675" y="68256"/>
                  </a:lnTo>
                  <a:lnTo>
                    <a:pt x="5331" y="68529"/>
                  </a:lnTo>
                  <a:lnTo>
                    <a:pt x="5987" y="68775"/>
                  </a:lnTo>
                  <a:lnTo>
                    <a:pt x="6698" y="68966"/>
                  </a:lnTo>
                  <a:lnTo>
                    <a:pt x="7381" y="69158"/>
                  </a:lnTo>
                  <a:lnTo>
                    <a:pt x="8092" y="69322"/>
                  </a:lnTo>
                  <a:lnTo>
                    <a:pt x="8775" y="69486"/>
                  </a:lnTo>
                  <a:lnTo>
                    <a:pt x="9459" y="69595"/>
                  </a:lnTo>
                  <a:lnTo>
                    <a:pt x="11645" y="69978"/>
                  </a:lnTo>
                  <a:lnTo>
                    <a:pt x="13805" y="70306"/>
                  </a:lnTo>
                  <a:lnTo>
                    <a:pt x="15992" y="70634"/>
                  </a:lnTo>
                  <a:lnTo>
                    <a:pt x="18179" y="70935"/>
                  </a:lnTo>
                  <a:lnTo>
                    <a:pt x="20393" y="71181"/>
                  </a:lnTo>
                  <a:lnTo>
                    <a:pt x="22607" y="71399"/>
                  </a:lnTo>
                  <a:lnTo>
                    <a:pt x="24821" y="71591"/>
                  </a:lnTo>
                  <a:lnTo>
                    <a:pt x="27035" y="71700"/>
                  </a:lnTo>
                  <a:lnTo>
                    <a:pt x="29249" y="71809"/>
                  </a:lnTo>
                  <a:lnTo>
                    <a:pt x="31463" y="71837"/>
                  </a:lnTo>
                  <a:lnTo>
                    <a:pt x="33677" y="71809"/>
                  </a:lnTo>
                  <a:lnTo>
                    <a:pt x="35864" y="71727"/>
                  </a:lnTo>
                  <a:lnTo>
                    <a:pt x="36985" y="71673"/>
                  </a:lnTo>
                  <a:lnTo>
                    <a:pt x="38078" y="71591"/>
                  </a:lnTo>
                  <a:lnTo>
                    <a:pt x="39172" y="71481"/>
                  </a:lnTo>
                  <a:lnTo>
                    <a:pt x="40265" y="71372"/>
                  </a:lnTo>
                  <a:lnTo>
                    <a:pt x="41359" y="71235"/>
                  </a:lnTo>
                  <a:lnTo>
                    <a:pt x="42452" y="71071"/>
                  </a:lnTo>
                  <a:lnTo>
                    <a:pt x="43545" y="70907"/>
                  </a:lnTo>
                  <a:lnTo>
                    <a:pt x="44639" y="70716"/>
                  </a:lnTo>
                  <a:lnTo>
                    <a:pt x="46525" y="70361"/>
                  </a:lnTo>
                  <a:lnTo>
                    <a:pt x="48384" y="69978"/>
                  </a:lnTo>
                  <a:lnTo>
                    <a:pt x="50215" y="69595"/>
                  </a:lnTo>
                  <a:lnTo>
                    <a:pt x="52047" y="69131"/>
                  </a:lnTo>
                  <a:lnTo>
                    <a:pt x="53823" y="68638"/>
                  </a:lnTo>
                  <a:lnTo>
                    <a:pt x="54698" y="68392"/>
                  </a:lnTo>
                  <a:lnTo>
                    <a:pt x="55573" y="68092"/>
                  </a:lnTo>
                  <a:lnTo>
                    <a:pt x="56420" y="67791"/>
                  </a:lnTo>
                  <a:lnTo>
                    <a:pt x="57268" y="67490"/>
                  </a:lnTo>
                  <a:lnTo>
                    <a:pt x="58115" y="67135"/>
                  </a:lnTo>
                  <a:lnTo>
                    <a:pt x="58935" y="66780"/>
                  </a:lnTo>
                  <a:lnTo>
                    <a:pt x="59755" y="66424"/>
                  </a:lnTo>
                  <a:lnTo>
                    <a:pt x="60548" y="66014"/>
                  </a:lnTo>
                  <a:lnTo>
                    <a:pt x="61340" y="65604"/>
                  </a:lnTo>
                  <a:lnTo>
                    <a:pt x="62106" y="65140"/>
                  </a:lnTo>
                  <a:lnTo>
                    <a:pt x="62871" y="64675"/>
                  </a:lnTo>
                  <a:lnTo>
                    <a:pt x="63609" y="64156"/>
                  </a:lnTo>
                  <a:lnTo>
                    <a:pt x="64347" y="63636"/>
                  </a:lnTo>
                  <a:lnTo>
                    <a:pt x="65058" y="63089"/>
                  </a:lnTo>
                  <a:lnTo>
                    <a:pt x="65769" y="62488"/>
                  </a:lnTo>
                  <a:lnTo>
                    <a:pt x="66452" y="61859"/>
                  </a:lnTo>
                  <a:lnTo>
                    <a:pt x="67135" y="61203"/>
                  </a:lnTo>
                  <a:lnTo>
                    <a:pt x="67791" y="60520"/>
                  </a:lnTo>
                  <a:lnTo>
                    <a:pt x="68420" y="59782"/>
                  </a:lnTo>
                  <a:lnTo>
                    <a:pt x="69049" y="59017"/>
                  </a:lnTo>
                  <a:lnTo>
                    <a:pt x="69650" y="58224"/>
                  </a:lnTo>
                  <a:lnTo>
                    <a:pt x="70224" y="57404"/>
                  </a:lnTo>
                  <a:lnTo>
                    <a:pt x="70662" y="56720"/>
                  </a:lnTo>
                  <a:lnTo>
                    <a:pt x="71072" y="56037"/>
                  </a:lnTo>
                  <a:lnTo>
                    <a:pt x="71482" y="55354"/>
                  </a:lnTo>
                  <a:lnTo>
                    <a:pt x="71864" y="54670"/>
                  </a:lnTo>
                  <a:lnTo>
                    <a:pt x="72247" y="53960"/>
                  </a:lnTo>
                  <a:lnTo>
                    <a:pt x="72602" y="53249"/>
                  </a:lnTo>
                  <a:lnTo>
                    <a:pt x="73258" y="51827"/>
                  </a:lnTo>
                  <a:lnTo>
                    <a:pt x="73860" y="50351"/>
                  </a:lnTo>
                  <a:lnTo>
                    <a:pt x="74434" y="48875"/>
                  </a:lnTo>
                  <a:lnTo>
                    <a:pt x="74953" y="47372"/>
                  </a:lnTo>
                  <a:lnTo>
                    <a:pt x="75391" y="45841"/>
                  </a:lnTo>
                  <a:lnTo>
                    <a:pt x="75828" y="44283"/>
                  </a:lnTo>
                  <a:lnTo>
                    <a:pt x="76211" y="42725"/>
                  </a:lnTo>
                  <a:lnTo>
                    <a:pt x="76539" y="41167"/>
                  </a:lnTo>
                  <a:lnTo>
                    <a:pt x="76839" y="39581"/>
                  </a:lnTo>
                  <a:lnTo>
                    <a:pt x="77113" y="38023"/>
                  </a:lnTo>
                  <a:lnTo>
                    <a:pt x="77359" y="36438"/>
                  </a:lnTo>
                  <a:lnTo>
                    <a:pt x="77577" y="34825"/>
                  </a:lnTo>
                  <a:lnTo>
                    <a:pt x="77769" y="33240"/>
                  </a:lnTo>
                  <a:lnTo>
                    <a:pt x="78015" y="31080"/>
                  </a:lnTo>
                  <a:lnTo>
                    <a:pt x="78206" y="28893"/>
                  </a:lnTo>
                  <a:lnTo>
                    <a:pt x="78261" y="27773"/>
                  </a:lnTo>
                  <a:lnTo>
                    <a:pt x="78315" y="26679"/>
                  </a:lnTo>
                  <a:lnTo>
                    <a:pt x="78343" y="25586"/>
                  </a:lnTo>
                  <a:lnTo>
                    <a:pt x="78370" y="24492"/>
                  </a:lnTo>
                  <a:lnTo>
                    <a:pt x="78343" y="23399"/>
                  </a:lnTo>
                  <a:lnTo>
                    <a:pt x="78315" y="22306"/>
                  </a:lnTo>
                  <a:lnTo>
                    <a:pt x="78233" y="21212"/>
                  </a:lnTo>
                  <a:lnTo>
                    <a:pt x="78124" y="20146"/>
                  </a:lnTo>
                  <a:lnTo>
                    <a:pt x="78015" y="19053"/>
                  </a:lnTo>
                  <a:lnTo>
                    <a:pt x="77851" y="17987"/>
                  </a:lnTo>
                  <a:lnTo>
                    <a:pt x="77632" y="16893"/>
                  </a:lnTo>
                  <a:lnTo>
                    <a:pt x="77386" y="15827"/>
                  </a:lnTo>
                  <a:lnTo>
                    <a:pt x="77113" y="14789"/>
                  </a:lnTo>
                  <a:lnTo>
                    <a:pt x="76785" y="13722"/>
                  </a:lnTo>
                  <a:lnTo>
                    <a:pt x="76429" y="12684"/>
                  </a:lnTo>
                  <a:lnTo>
                    <a:pt x="75992" y="11672"/>
                  </a:lnTo>
                  <a:lnTo>
                    <a:pt x="75555" y="10661"/>
                  </a:lnTo>
                  <a:lnTo>
                    <a:pt x="75035" y="9677"/>
                  </a:lnTo>
                  <a:lnTo>
                    <a:pt x="74489" y="8720"/>
                  </a:lnTo>
                  <a:lnTo>
                    <a:pt x="73915" y="7818"/>
                  </a:lnTo>
                  <a:lnTo>
                    <a:pt x="73258" y="6916"/>
                  </a:lnTo>
                  <a:lnTo>
                    <a:pt x="72602" y="6069"/>
                  </a:lnTo>
                  <a:lnTo>
                    <a:pt x="71864" y="5249"/>
                  </a:lnTo>
                  <a:lnTo>
                    <a:pt x="71099" y="4483"/>
                  </a:lnTo>
                  <a:lnTo>
                    <a:pt x="70306" y="3745"/>
                  </a:lnTo>
                  <a:lnTo>
                    <a:pt x="69869" y="3417"/>
                  </a:lnTo>
                  <a:lnTo>
                    <a:pt x="69459" y="3089"/>
                  </a:lnTo>
                  <a:lnTo>
                    <a:pt x="68994" y="2761"/>
                  </a:lnTo>
                  <a:lnTo>
                    <a:pt x="68557" y="2460"/>
                  </a:lnTo>
                  <a:lnTo>
                    <a:pt x="68092" y="2187"/>
                  </a:lnTo>
                  <a:lnTo>
                    <a:pt x="67627" y="1914"/>
                  </a:lnTo>
                  <a:lnTo>
                    <a:pt x="67163" y="1668"/>
                  </a:lnTo>
                  <a:lnTo>
                    <a:pt x="66725" y="1449"/>
                  </a:lnTo>
                  <a:lnTo>
                    <a:pt x="66261" y="1230"/>
                  </a:lnTo>
                  <a:lnTo>
                    <a:pt x="65796" y="1066"/>
                  </a:lnTo>
                  <a:lnTo>
                    <a:pt x="65331" y="875"/>
                  </a:lnTo>
                  <a:lnTo>
                    <a:pt x="64839" y="711"/>
                  </a:lnTo>
                  <a:lnTo>
                    <a:pt x="63883" y="465"/>
                  </a:lnTo>
                  <a:lnTo>
                    <a:pt x="62899" y="246"/>
                  </a:lnTo>
                  <a:lnTo>
                    <a:pt x="61914" y="110"/>
                  </a:lnTo>
                  <a:lnTo>
                    <a:pt x="60903" y="28"/>
                  </a:lnTo>
                  <a:lnTo>
                    <a:pt x="598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2218795" y="3783299"/>
              <a:ext cx="406876" cy="278741"/>
            </a:xfrm>
            <a:custGeom>
              <a:avLst/>
              <a:gdLst/>
              <a:ahLst/>
              <a:cxnLst/>
              <a:rect l="l" t="t" r="r" b="b"/>
              <a:pathLst>
                <a:path w="30725" h="21049" extrusionOk="0">
                  <a:moveTo>
                    <a:pt x="2051" y="1"/>
                  </a:moveTo>
                  <a:lnTo>
                    <a:pt x="1777" y="55"/>
                  </a:lnTo>
                  <a:lnTo>
                    <a:pt x="1504" y="137"/>
                  </a:lnTo>
                  <a:lnTo>
                    <a:pt x="1258" y="219"/>
                  </a:lnTo>
                  <a:lnTo>
                    <a:pt x="1039" y="329"/>
                  </a:lnTo>
                  <a:lnTo>
                    <a:pt x="848" y="465"/>
                  </a:lnTo>
                  <a:lnTo>
                    <a:pt x="684" y="602"/>
                  </a:lnTo>
                  <a:lnTo>
                    <a:pt x="520" y="766"/>
                  </a:lnTo>
                  <a:lnTo>
                    <a:pt x="383" y="930"/>
                  </a:lnTo>
                  <a:lnTo>
                    <a:pt x="274" y="1121"/>
                  </a:lnTo>
                  <a:lnTo>
                    <a:pt x="192" y="1313"/>
                  </a:lnTo>
                  <a:lnTo>
                    <a:pt x="137" y="1504"/>
                  </a:lnTo>
                  <a:lnTo>
                    <a:pt x="82" y="1723"/>
                  </a:lnTo>
                  <a:lnTo>
                    <a:pt x="28" y="1969"/>
                  </a:lnTo>
                  <a:lnTo>
                    <a:pt x="0" y="2433"/>
                  </a:lnTo>
                  <a:lnTo>
                    <a:pt x="28" y="2925"/>
                  </a:lnTo>
                  <a:lnTo>
                    <a:pt x="110" y="3417"/>
                  </a:lnTo>
                  <a:lnTo>
                    <a:pt x="219" y="3937"/>
                  </a:lnTo>
                  <a:lnTo>
                    <a:pt x="356" y="4429"/>
                  </a:lnTo>
                  <a:lnTo>
                    <a:pt x="520" y="4921"/>
                  </a:lnTo>
                  <a:lnTo>
                    <a:pt x="711" y="5386"/>
                  </a:lnTo>
                  <a:lnTo>
                    <a:pt x="930" y="5823"/>
                  </a:lnTo>
                  <a:lnTo>
                    <a:pt x="1121" y="6206"/>
                  </a:lnTo>
                  <a:lnTo>
                    <a:pt x="1832" y="7436"/>
                  </a:lnTo>
                  <a:lnTo>
                    <a:pt x="2215" y="8037"/>
                  </a:lnTo>
                  <a:lnTo>
                    <a:pt x="2625" y="8611"/>
                  </a:lnTo>
                  <a:lnTo>
                    <a:pt x="3062" y="9185"/>
                  </a:lnTo>
                  <a:lnTo>
                    <a:pt x="3527" y="9704"/>
                  </a:lnTo>
                  <a:lnTo>
                    <a:pt x="4019" y="10224"/>
                  </a:lnTo>
                  <a:lnTo>
                    <a:pt x="4565" y="10689"/>
                  </a:lnTo>
                  <a:lnTo>
                    <a:pt x="4921" y="10935"/>
                  </a:lnTo>
                  <a:lnTo>
                    <a:pt x="5276" y="11181"/>
                  </a:lnTo>
                  <a:lnTo>
                    <a:pt x="5659" y="11399"/>
                  </a:lnTo>
                  <a:lnTo>
                    <a:pt x="6041" y="11618"/>
                  </a:lnTo>
                  <a:lnTo>
                    <a:pt x="6834" y="12001"/>
                  </a:lnTo>
                  <a:lnTo>
                    <a:pt x="7654" y="12356"/>
                  </a:lnTo>
                  <a:lnTo>
                    <a:pt x="8584" y="12711"/>
                  </a:lnTo>
                  <a:lnTo>
                    <a:pt x="9513" y="13067"/>
                  </a:lnTo>
                  <a:lnTo>
                    <a:pt x="10442" y="13395"/>
                  </a:lnTo>
                  <a:lnTo>
                    <a:pt x="11372" y="13695"/>
                  </a:lnTo>
                  <a:lnTo>
                    <a:pt x="13258" y="14269"/>
                  </a:lnTo>
                  <a:lnTo>
                    <a:pt x="15171" y="14843"/>
                  </a:lnTo>
                  <a:lnTo>
                    <a:pt x="19190" y="16019"/>
                  </a:lnTo>
                  <a:lnTo>
                    <a:pt x="19108" y="16238"/>
                  </a:lnTo>
                  <a:lnTo>
                    <a:pt x="18998" y="16429"/>
                  </a:lnTo>
                  <a:lnTo>
                    <a:pt x="18889" y="16620"/>
                  </a:lnTo>
                  <a:lnTo>
                    <a:pt x="18752" y="16812"/>
                  </a:lnTo>
                  <a:lnTo>
                    <a:pt x="18479" y="17140"/>
                  </a:lnTo>
                  <a:lnTo>
                    <a:pt x="18178" y="17468"/>
                  </a:lnTo>
                  <a:lnTo>
                    <a:pt x="17878" y="17796"/>
                  </a:lnTo>
                  <a:lnTo>
                    <a:pt x="17604" y="18124"/>
                  </a:lnTo>
                  <a:lnTo>
                    <a:pt x="17467" y="18315"/>
                  </a:lnTo>
                  <a:lnTo>
                    <a:pt x="17358" y="18506"/>
                  </a:lnTo>
                  <a:lnTo>
                    <a:pt x="17249" y="18698"/>
                  </a:lnTo>
                  <a:lnTo>
                    <a:pt x="17194" y="18916"/>
                  </a:lnTo>
                  <a:lnTo>
                    <a:pt x="17987" y="19408"/>
                  </a:lnTo>
                  <a:lnTo>
                    <a:pt x="18971" y="20010"/>
                  </a:lnTo>
                  <a:lnTo>
                    <a:pt x="19982" y="20611"/>
                  </a:lnTo>
                  <a:lnTo>
                    <a:pt x="20420" y="20857"/>
                  </a:lnTo>
                  <a:lnTo>
                    <a:pt x="20802" y="21049"/>
                  </a:lnTo>
                  <a:lnTo>
                    <a:pt x="21486" y="20611"/>
                  </a:lnTo>
                  <a:lnTo>
                    <a:pt x="22142" y="20146"/>
                  </a:lnTo>
                  <a:lnTo>
                    <a:pt x="22770" y="19654"/>
                  </a:lnTo>
                  <a:lnTo>
                    <a:pt x="23399" y="19135"/>
                  </a:lnTo>
                  <a:lnTo>
                    <a:pt x="24001" y="18588"/>
                  </a:lnTo>
                  <a:lnTo>
                    <a:pt x="24602" y="18042"/>
                  </a:lnTo>
                  <a:lnTo>
                    <a:pt x="25777" y="16894"/>
                  </a:lnTo>
                  <a:lnTo>
                    <a:pt x="26953" y="15691"/>
                  </a:lnTo>
                  <a:lnTo>
                    <a:pt x="28073" y="14515"/>
                  </a:lnTo>
                  <a:lnTo>
                    <a:pt x="29222" y="13340"/>
                  </a:lnTo>
                  <a:lnTo>
                    <a:pt x="30370" y="12219"/>
                  </a:lnTo>
                  <a:lnTo>
                    <a:pt x="30479" y="12110"/>
                  </a:lnTo>
                  <a:lnTo>
                    <a:pt x="30588" y="11973"/>
                  </a:lnTo>
                  <a:lnTo>
                    <a:pt x="30670" y="11864"/>
                  </a:lnTo>
                  <a:lnTo>
                    <a:pt x="30725" y="11700"/>
                  </a:lnTo>
                  <a:lnTo>
                    <a:pt x="30725" y="11618"/>
                  </a:lnTo>
                  <a:lnTo>
                    <a:pt x="30698" y="11536"/>
                  </a:lnTo>
                  <a:lnTo>
                    <a:pt x="30643" y="11372"/>
                  </a:lnTo>
                  <a:lnTo>
                    <a:pt x="30534" y="11208"/>
                  </a:lnTo>
                  <a:lnTo>
                    <a:pt x="30424" y="11071"/>
                  </a:lnTo>
                  <a:lnTo>
                    <a:pt x="29932" y="10607"/>
                  </a:lnTo>
                  <a:lnTo>
                    <a:pt x="29413" y="10142"/>
                  </a:lnTo>
                  <a:lnTo>
                    <a:pt x="28866" y="9732"/>
                  </a:lnTo>
                  <a:lnTo>
                    <a:pt x="28292" y="9349"/>
                  </a:lnTo>
                  <a:lnTo>
                    <a:pt x="27363" y="8666"/>
                  </a:lnTo>
                  <a:lnTo>
                    <a:pt x="26406" y="8010"/>
                  </a:lnTo>
                  <a:lnTo>
                    <a:pt x="25422" y="7408"/>
                  </a:lnTo>
                  <a:lnTo>
                    <a:pt x="24903" y="7108"/>
                  </a:lnTo>
                  <a:lnTo>
                    <a:pt x="24411" y="6834"/>
                  </a:lnTo>
                  <a:lnTo>
                    <a:pt x="22989" y="6124"/>
                  </a:lnTo>
                  <a:lnTo>
                    <a:pt x="22114" y="5714"/>
                  </a:lnTo>
                  <a:lnTo>
                    <a:pt x="21568" y="5468"/>
                  </a:lnTo>
                  <a:lnTo>
                    <a:pt x="21076" y="5276"/>
                  </a:lnTo>
                  <a:lnTo>
                    <a:pt x="20611" y="5140"/>
                  </a:lnTo>
                  <a:lnTo>
                    <a:pt x="20146" y="5003"/>
                  </a:lnTo>
                  <a:lnTo>
                    <a:pt x="19736" y="4921"/>
                  </a:lnTo>
                  <a:lnTo>
                    <a:pt x="18916" y="4757"/>
                  </a:lnTo>
                  <a:lnTo>
                    <a:pt x="18151" y="4675"/>
                  </a:lnTo>
                  <a:lnTo>
                    <a:pt x="17358" y="4593"/>
                  </a:lnTo>
                  <a:lnTo>
                    <a:pt x="16538" y="4511"/>
                  </a:lnTo>
                  <a:lnTo>
                    <a:pt x="15636" y="4347"/>
                  </a:lnTo>
                  <a:lnTo>
                    <a:pt x="15171" y="4237"/>
                  </a:lnTo>
                  <a:lnTo>
                    <a:pt x="14652" y="4101"/>
                  </a:lnTo>
                  <a:lnTo>
                    <a:pt x="13367" y="3718"/>
                  </a:lnTo>
                  <a:lnTo>
                    <a:pt x="12083" y="3308"/>
                  </a:lnTo>
                  <a:lnTo>
                    <a:pt x="10825" y="2843"/>
                  </a:lnTo>
                  <a:lnTo>
                    <a:pt x="9568" y="2379"/>
                  </a:lnTo>
                  <a:lnTo>
                    <a:pt x="7053" y="1422"/>
                  </a:lnTo>
                  <a:lnTo>
                    <a:pt x="4538" y="465"/>
                  </a:lnTo>
                  <a:lnTo>
                    <a:pt x="4019" y="274"/>
                  </a:lnTo>
                  <a:lnTo>
                    <a:pt x="3472" y="110"/>
                  </a:lnTo>
                  <a:lnTo>
                    <a:pt x="3199" y="55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2911271" y="2630023"/>
              <a:ext cx="803979" cy="1310385"/>
            </a:xfrm>
            <a:custGeom>
              <a:avLst/>
              <a:gdLst/>
              <a:ahLst/>
              <a:cxnLst/>
              <a:rect l="l" t="t" r="r" b="b"/>
              <a:pathLst>
                <a:path w="60712" h="98953" extrusionOk="0">
                  <a:moveTo>
                    <a:pt x="52210" y="0"/>
                  </a:moveTo>
                  <a:lnTo>
                    <a:pt x="51937" y="28"/>
                  </a:lnTo>
                  <a:lnTo>
                    <a:pt x="51663" y="28"/>
                  </a:lnTo>
                  <a:lnTo>
                    <a:pt x="51390" y="82"/>
                  </a:lnTo>
                  <a:lnTo>
                    <a:pt x="49914" y="383"/>
                  </a:lnTo>
                  <a:lnTo>
                    <a:pt x="48465" y="711"/>
                  </a:lnTo>
                  <a:lnTo>
                    <a:pt x="47044" y="1066"/>
                  </a:lnTo>
                  <a:lnTo>
                    <a:pt x="45595" y="1449"/>
                  </a:lnTo>
                  <a:lnTo>
                    <a:pt x="44174" y="1859"/>
                  </a:lnTo>
                  <a:lnTo>
                    <a:pt x="42752" y="2296"/>
                  </a:lnTo>
                  <a:lnTo>
                    <a:pt x="41358" y="2734"/>
                  </a:lnTo>
                  <a:lnTo>
                    <a:pt x="39937" y="3198"/>
                  </a:lnTo>
                  <a:lnTo>
                    <a:pt x="38543" y="3691"/>
                  </a:lnTo>
                  <a:lnTo>
                    <a:pt x="37148" y="4210"/>
                  </a:lnTo>
                  <a:lnTo>
                    <a:pt x="35782" y="4729"/>
                  </a:lnTo>
                  <a:lnTo>
                    <a:pt x="34388" y="5276"/>
                  </a:lnTo>
                  <a:lnTo>
                    <a:pt x="31654" y="6397"/>
                  </a:lnTo>
                  <a:lnTo>
                    <a:pt x="28921" y="7572"/>
                  </a:lnTo>
                  <a:lnTo>
                    <a:pt x="23836" y="9786"/>
                  </a:lnTo>
                  <a:lnTo>
                    <a:pt x="21267" y="10934"/>
                  </a:lnTo>
                  <a:lnTo>
                    <a:pt x="19982" y="11508"/>
                  </a:lnTo>
                  <a:lnTo>
                    <a:pt x="18725" y="12137"/>
                  </a:lnTo>
                  <a:lnTo>
                    <a:pt x="17467" y="12766"/>
                  </a:lnTo>
                  <a:lnTo>
                    <a:pt x="16237" y="13394"/>
                  </a:lnTo>
                  <a:lnTo>
                    <a:pt x="15007" y="14078"/>
                  </a:lnTo>
                  <a:lnTo>
                    <a:pt x="13804" y="14789"/>
                  </a:lnTo>
                  <a:lnTo>
                    <a:pt x="12602" y="15527"/>
                  </a:lnTo>
                  <a:lnTo>
                    <a:pt x="11454" y="16292"/>
                  </a:lnTo>
                  <a:lnTo>
                    <a:pt x="10333" y="17112"/>
                  </a:lnTo>
                  <a:lnTo>
                    <a:pt x="9239" y="17959"/>
                  </a:lnTo>
                  <a:lnTo>
                    <a:pt x="8337" y="18697"/>
                  </a:lnTo>
                  <a:lnTo>
                    <a:pt x="7463" y="19435"/>
                  </a:lnTo>
                  <a:lnTo>
                    <a:pt x="6615" y="20228"/>
                  </a:lnTo>
                  <a:lnTo>
                    <a:pt x="5795" y="21048"/>
                  </a:lnTo>
                  <a:lnTo>
                    <a:pt x="5030" y="21868"/>
                  </a:lnTo>
                  <a:lnTo>
                    <a:pt x="4265" y="22743"/>
                  </a:lnTo>
                  <a:lnTo>
                    <a:pt x="3554" y="23645"/>
                  </a:lnTo>
                  <a:lnTo>
                    <a:pt x="2898" y="24547"/>
                  </a:lnTo>
                  <a:lnTo>
                    <a:pt x="2296" y="25504"/>
                  </a:lnTo>
                  <a:lnTo>
                    <a:pt x="2023" y="25996"/>
                  </a:lnTo>
                  <a:lnTo>
                    <a:pt x="1750" y="26488"/>
                  </a:lnTo>
                  <a:lnTo>
                    <a:pt x="1504" y="26980"/>
                  </a:lnTo>
                  <a:lnTo>
                    <a:pt x="1258" y="27499"/>
                  </a:lnTo>
                  <a:lnTo>
                    <a:pt x="1066" y="28019"/>
                  </a:lnTo>
                  <a:lnTo>
                    <a:pt x="848" y="28538"/>
                  </a:lnTo>
                  <a:lnTo>
                    <a:pt x="684" y="29085"/>
                  </a:lnTo>
                  <a:lnTo>
                    <a:pt x="520" y="29604"/>
                  </a:lnTo>
                  <a:lnTo>
                    <a:pt x="383" y="30178"/>
                  </a:lnTo>
                  <a:lnTo>
                    <a:pt x="246" y="30725"/>
                  </a:lnTo>
                  <a:lnTo>
                    <a:pt x="164" y="31299"/>
                  </a:lnTo>
                  <a:lnTo>
                    <a:pt x="82" y="31873"/>
                  </a:lnTo>
                  <a:lnTo>
                    <a:pt x="28" y="32447"/>
                  </a:lnTo>
                  <a:lnTo>
                    <a:pt x="0" y="33048"/>
                  </a:lnTo>
                  <a:lnTo>
                    <a:pt x="0" y="33732"/>
                  </a:lnTo>
                  <a:lnTo>
                    <a:pt x="0" y="34442"/>
                  </a:lnTo>
                  <a:lnTo>
                    <a:pt x="55" y="35126"/>
                  </a:lnTo>
                  <a:lnTo>
                    <a:pt x="110" y="35809"/>
                  </a:lnTo>
                  <a:lnTo>
                    <a:pt x="192" y="36493"/>
                  </a:lnTo>
                  <a:lnTo>
                    <a:pt x="301" y="37176"/>
                  </a:lnTo>
                  <a:lnTo>
                    <a:pt x="438" y="37859"/>
                  </a:lnTo>
                  <a:lnTo>
                    <a:pt x="574" y="38543"/>
                  </a:lnTo>
                  <a:lnTo>
                    <a:pt x="902" y="39882"/>
                  </a:lnTo>
                  <a:lnTo>
                    <a:pt x="1285" y="41221"/>
                  </a:lnTo>
                  <a:lnTo>
                    <a:pt x="1695" y="42561"/>
                  </a:lnTo>
                  <a:lnTo>
                    <a:pt x="2132" y="43900"/>
                  </a:lnTo>
                  <a:lnTo>
                    <a:pt x="2734" y="45650"/>
                  </a:lnTo>
                  <a:lnTo>
                    <a:pt x="3335" y="47399"/>
                  </a:lnTo>
                  <a:lnTo>
                    <a:pt x="4620" y="50898"/>
                  </a:lnTo>
                  <a:lnTo>
                    <a:pt x="5932" y="54370"/>
                  </a:lnTo>
                  <a:lnTo>
                    <a:pt x="7299" y="57814"/>
                  </a:lnTo>
                  <a:lnTo>
                    <a:pt x="8747" y="61258"/>
                  </a:lnTo>
                  <a:lnTo>
                    <a:pt x="10224" y="64675"/>
                  </a:lnTo>
                  <a:lnTo>
                    <a:pt x="11727" y="68064"/>
                  </a:lnTo>
                  <a:lnTo>
                    <a:pt x="13285" y="71454"/>
                  </a:lnTo>
                  <a:lnTo>
                    <a:pt x="14870" y="74816"/>
                  </a:lnTo>
                  <a:lnTo>
                    <a:pt x="16483" y="78178"/>
                  </a:lnTo>
                  <a:lnTo>
                    <a:pt x="18096" y="81513"/>
                  </a:lnTo>
                  <a:lnTo>
                    <a:pt x="19763" y="84848"/>
                  </a:lnTo>
                  <a:lnTo>
                    <a:pt x="23126" y="91491"/>
                  </a:lnTo>
                  <a:lnTo>
                    <a:pt x="26515" y="98133"/>
                  </a:lnTo>
                  <a:lnTo>
                    <a:pt x="26843" y="98953"/>
                  </a:lnTo>
                  <a:lnTo>
                    <a:pt x="27417" y="98570"/>
                  </a:lnTo>
                  <a:lnTo>
                    <a:pt x="27964" y="98133"/>
                  </a:lnTo>
                  <a:lnTo>
                    <a:pt x="28483" y="97696"/>
                  </a:lnTo>
                  <a:lnTo>
                    <a:pt x="29003" y="97231"/>
                  </a:lnTo>
                  <a:lnTo>
                    <a:pt x="29467" y="96739"/>
                  </a:lnTo>
                  <a:lnTo>
                    <a:pt x="29932" y="96219"/>
                  </a:lnTo>
                  <a:lnTo>
                    <a:pt x="30342" y="95673"/>
                  </a:lnTo>
                  <a:lnTo>
                    <a:pt x="30752" y="95126"/>
                  </a:lnTo>
                  <a:lnTo>
                    <a:pt x="31135" y="94552"/>
                  </a:lnTo>
                  <a:lnTo>
                    <a:pt x="31490" y="93978"/>
                  </a:lnTo>
                  <a:lnTo>
                    <a:pt x="31818" y="93377"/>
                  </a:lnTo>
                  <a:lnTo>
                    <a:pt x="32146" y="92748"/>
                  </a:lnTo>
                  <a:lnTo>
                    <a:pt x="32420" y="92119"/>
                  </a:lnTo>
                  <a:lnTo>
                    <a:pt x="32666" y="91491"/>
                  </a:lnTo>
                  <a:lnTo>
                    <a:pt x="32912" y="90834"/>
                  </a:lnTo>
                  <a:lnTo>
                    <a:pt x="33103" y="90178"/>
                  </a:lnTo>
                  <a:lnTo>
                    <a:pt x="33294" y="89522"/>
                  </a:lnTo>
                  <a:lnTo>
                    <a:pt x="33404" y="88839"/>
                  </a:lnTo>
                  <a:lnTo>
                    <a:pt x="33486" y="88183"/>
                  </a:lnTo>
                  <a:lnTo>
                    <a:pt x="33513" y="87500"/>
                  </a:lnTo>
                  <a:lnTo>
                    <a:pt x="33540" y="86816"/>
                  </a:lnTo>
                  <a:lnTo>
                    <a:pt x="33513" y="86133"/>
                  </a:lnTo>
                  <a:lnTo>
                    <a:pt x="33458" y="85449"/>
                  </a:lnTo>
                  <a:lnTo>
                    <a:pt x="33376" y="84766"/>
                  </a:lnTo>
                  <a:lnTo>
                    <a:pt x="33185" y="83399"/>
                  </a:lnTo>
                  <a:lnTo>
                    <a:pt x="32966" y="82005"/>
                  </a:lnTo>
                  <a:lnTo>
                    <a:pt x="32720" y="80639"/>
                  </a:lnTo>
                  <a:lnTo>
                    <a:pt x="32529" y="79299"/>
                  </a:lnTo>
                  <a:lnTo>
                    <a:pt x="32092" y="75964"/>
                  </a:lnTo>
                  <a:lnTo>
                    <a:pt x="31599" y="72657"/>
                  </a:lnTo>
                  <a:lnTo>
                    <a:pt x="31053" y="69349"/>
                  </a:lnTo>
                  <a:lnTo>
                    <a:pt x="30451" y="66069"/>
                  </a:lnTo>
                  <a:lnTo>
                    <a:pt x="29795" y="62789"/>
                  </a:lnTo>
                  <a:lnTo>
                    <a:pt x="29112" y="59509"/>
                  </a:lnTo>
                  <a:lnTo>
                    <a:pt x="28374" y="56256"/>
                  </a:lnTo>
                  <a:lnTo>
                    <a:pt x="27581" y="53003"/>
                  </a:lnTo>
                  <a:lnTo>
                    <a:pt x="27035" y="50953"/>
                  </a:lnTo>
                  <a:lnTo>
                    <a:pt x="26515" y="48930"/>
                  </a:lnTo>
                  <a:lnTo>
                    <a:pt x="25941" y="46907"/>
                  </a:lnTo>
                  <a:lnTo>
                    <a:pt x="25367" y="44884"/>
                  </a:lnTo>
                  <a:lnTo>
                    <a:pt x="25094" y="44037"/>
                  </a:lnTo>
                  <a:lnTo>
                    <a:pt x="24766" y="43217"/>
                  </a:lnTo>
                  <a:lnTo>
                    <a:pt x="24410" y="42424"/>
                  </a:lnTo>
                  <a:lnTo>
                    <a:pt x="24028" y="41631"/>
                  </a:lnTo>
                  <a:lnTo>
                    <a:pt x="23208" y="40073"/>
                  </a:lnTo>
                  <a:lnTo>
                    <a:pt x="22415" y="38543"/>
                  </a:lnTo>
                  <a:lnTo>
                    <a:pt x="26078" y="36875"/>
                  </a:lnTo>
                  <a:lnTo>
                    <a:pt x="29741" y="35180"/>
                  </a:lnTo>
                  <a:lnTo>
                    <a:pt x="31572" y="34306"/>
                  </a:lnTo>
                  <a:lnTo>
                    <a:pt x="33404" y="33404"/>
                  </a:lnTo>
                  <a:lnTo>
                    <a:pt x="35208" y="32502"/>
                  </a:lnTo>
                  <a:lnTo>
                    <a:pt x="37039" y="31572"/>
                  </a:lnTo>
                  <a:lnTo>
                    <a:pt x="38843" y="30615"/>
                  </a:lnTo>
                  <a:lnTo>
                    <a:pt x="40620" y="29659"/>
                  </a:lnTo>
                  <a:lnTo>
                    <a:pt x="42397" y="28675"/>
                  </a:lnTo>
                  <a:lnTo>
                    <a:pt x="44146" y="27663"/>
                  </a:lnTo>
                  <a:lnTo>
                    <a:pt x="45896" y="26625"/>
                  </a:lnTo>
                  <a:lnTo>
                    <a:pt x="47618" y="25586"/>
                  </a:lnTo>
                  <a:lnTo>
                    <a:pt x="49285" y="24520"/>
                  </a:lnTo>
                  <a:lnTo>
                    <a:pt x="50953" y="23426"/>
                  </a:lnTo>
                  <a:lnTo>
                    <a:pt x="52374" y="22442"/>
                  </a:lnTo>
                  <a:lnTo>
                    <a:pt x="53795" y="21458"/>
                  </a:lnTo>
                  <a:lnTo>
                    <a:pt x="54479" y="20939"/>
                  </a:lnTo>
                  <a:lnTo>
                    <a:pt x="55162" y="20392"/>
                  </a:lnTo>
                  <a:lnTo>
                    <a:pt x="55818" y="19846"/>
                  </a:lnTo>
                  <a:lnTo>
                    <a:pt x="56447" y="19271"/>
                  </a:lnTo>
                  <a:lnTo>
                    <a:pt x="57048" y="18670"/>
                  </a:lnTo>
                  <a:lnTo>
                    <a:pt x="57622" y="18041"/>
                  </a:lnTo>
                  <a:lnTo>
                    <a:pt x="58169" y="17413"/>
                  </a:lnTo>
                  <a:lnTo>
                    <a:pt x="58661" y="16729"/>
                  </a:lnTo>
                  <a:lnTo>
                    <a:pt x="59126" y="16046"/>
                  </a:lnTo>
                  <a:lnTo>
                    <a:pt x="59536" y="15308"/>
                  </a:lnTo>
                  <a:lnTo>
                    <a:pt x="59891" y="14570"/>
                  </a:lnTo>
                  <a:lnTo>
                    <a:pt x="60028" y="14160"/>
                  </a:lnTo>
                  <a:lnTo>
                    <a:pt x="60192" y="13777"/>
                  </a:lnTo>
                  <a:lnTo>
                    <a:pt x="60356" y="13230"/>
                  </a:lnTo>
                  <a:lnTo>
                    <a:pt x="60493" y="12684"/>
                  </a:lnTo>
                  <a:lnTo>
                    <a:pt x="60575" y="12110"/>
                  </a:lnTo>
                  <a:lnTo>
                    <a:pt x="60657" y="11536"/>
                  </a:lnTo>
                  <a:lnTo>
                    <a:pt x="60684" y="10989"/>
                  </a:lnTo>
                  <a:lnTo>
                    <a:pt x="60711" y="10415"/>
                  </a:lnTo>
                  <a:lnTo>
                    <a:pt x="60684" y="9841"/>
                  </a:lnTo>
                  <a:lnTo>
                    <a:pt x="60629" y="9267"/>
                  </a:lnTo>
                  <a:lnTo>
                    <a:pt x="60547" y="8693"/>
                  </a:lnTo>
                  <a:lnTo>
                    <a:pt x="60438" y="8146"/>
                  </a:lnTo>
                  <a:lnTo>
                    <a:pt x="60301" y="7599"/>
                  </a:lnTo>
                  <a:lnTo>
                    <a:pt x="60110" y="7053"/>
                  </a:lnTo>
                  <a:lnTo>
                    <a:pt x="59919" y="6506"/>
                  </a:lnTo>
                  <a:lnTo>
                    <a:pt x="59700" y="5987"/>
                  </a:lnTo>
                  <a:lnTo>
                    <a:pt x="59426" y="5495"/>
                  </a:lnTo>
                  <a:lnTo>
                    <a:pt x="59126" y="5003"/>
                  </a:lnTo>
                  <a:lnTo>
                    <a:pt x="58825" y="4511"/>
                  </a:lnTo>
                  <a:lnTo>
                    <a:pt x="58470" y="4019"/>
                  </a:lnTo>
                  <a:lnTo>
                    <a:pt x="58087" y="3527"/>
                  </a:lnTo>
                  <a:lnTo>
                    <a:pt x="57677" y="3062"/>
                  </a:lnTo>
                  <a:lnTo>
                    <a:pt x="57212" y="2597"/>
                  </a:lnTo>
                  <a:lnTo>
                    <a:pt x="56748" y="2160"/>
                  </a:lnTo>
                  <a:lnTo>
                    <a:pt x="56283" y="1750"/>
                  </a:lnTo>
                  <a:lnTo>
                    <a:pt x="55764" y="1340"/>
                  </a:lnTo>
                  <a:lnTo>
                    <a:pt x="55244" y="1012"/>
                  </a:lnTo>
                  <a:lnTo>
                    <a:pt x="54725" y="711"/>
                  </a:lnTo>
                  <a:lnTo>
                    <a:pt x="54178" y="438"/>
                  </a:lnTo>
                  <a:lnTo>
                    <a:pt x="53631" y="246"/>
                  </a:lnTo>
                  <a:lnTo>
                    <a:pt x="53057" y="110"/>
                  </a:lnTo>
                  <a:lnTo>
                    <a:pt x="52784" y="55"/>
                  </a:lnTo>
                  <a:lnTo>
                    <a:pt x="52511" y="28"/>
                  </a:lnTo>
                  <a:lnTo>
                    <a:pt x="52210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2911271" y="2630023"/>
              <a:ext cx="803979" cy="1310385"/>
            </a:xfrm>
            <a:custGeom>
              <a:avLst/>
              <a:gdLst/>
              <a:ahLst/>
              <a:cxnLst/>
              <a:rect l="l" t="t" r="r" b="b"/>
              <a:pathLst>
                <a:path w="60712" h="98953" fill="none" extrusionOk="0">
                  <a:moveTo>
                    <a:pt x="26515" y="98133"/>
                  </a:moveTo>
                  <a:lnTo>
                    <a:pt x="26515" y="98133"/>
                  </a:lnTo>
                  <a:lnTo>
                    <a:pt x="23126" y="91491"/>
                  </a:lnTo>
                  <a:lnTo>
                    <a:pt x="19763" y="84848"/>
                  </a:lnTo>
                  <a:lnTo>
                    <a:pt x="18096" y="81513"/>
                  </a:lnTo>
                  <a:lnTo>
                    <a:pt x="16483" y="78178"/>
                  </a:lnTo>
                  <a:lnTo>
                    <a:pt x="14870" y="74816"/>
                  </a:lnTo>
                  <a:lnTo>
                    <a:pt x="13285" y="71454"/>
                  </a:lnTo>
                  <a:lnTo>
                    <a:pt x="11727" y="68064"/>
                  </a:lnTo>
                  <a:lnTo>
                    <a:pt x="10224" y="64675"/>
                  </a:lnTo>
                  <a:lnTo>
                    <a:pt x="8747" y="61258"/>
                  </a:lnTo>
                  <a:lnTo>
                    <a:pt x="7299" y="57814"/>
                  </a:lnTo>
                  <a:lnTo>
                    <a:pt x="5932" y="54370"/>
                  </a:lnTo>
                  <a:lnTo>
                    <a:pt x="4620" y="50898"/>
                  </a:lnTo>
                  <a:lnTo>
                    <a:pt x="3335" y="47399"/>
                  </a:lnTo>
                  <a:lnTo>
                    <a:pt x="2734" y="45650"/>
                  </a:lnTo>
                  <a:lnTo>
                    <a:pt x="2132" y="43900"/>
                  </a:lnTo>
                  <a:lnTo>
                    <a:pt x="2132" y="43900"/>
                  </a:lnTo>
                  <a:lnTo>
                    <a:pt x="1695" y="42561"/>
                  </a:lnTo>
                  <a:lnTo>
                    <a:pt x="1285" y="41221"/>
                  </a:lnTo>
                  <a:lnTo>
                    <a:pt x="902" y="39882"/>
                  </a:lnTo>
                  <a:lnTo>
                    <a:pt x="574" y="38543"/>
                  </a:lnTo>
                  <a:lnTo>
                    <a:pt x="438" y="37859"/>
                  </a:lnTo>
                  <a:lnTo>
                    <a:pt x="301" y="37176"/>
                  </a:lnTo>
                  <a:lnTo>
                    <a:pt x="192" y="36493"/>
                  </a:lnTo>
                  <a:lnTo>
                    <a:pt x="110" y="35809"/>
                  </a:lnTo>
                  <a:lnTo>
                    <a:pt x="55" y="35126"/>
                  </a:lnTo>
                  <a:lnTo>
                    <a:pt x="0" y="34442"/>
                  </a:lnTo>
                  <a:lnTo>
                    <a:pt x="0" y="33732"/>
                  </a:lnTo>
                  <a:lnTo>
                    <a:pt x="0" y="33048"/>
                  </a:lnTo>
                  <a:lnTo>
                    <a:pt x="0" y="33048"/>
                  </a:lnTo>
                  <a:lnTo>
                    <a:pt x="28" y="32447"/>
                  </a:lnTo>
                  <a:lnTo>
                    <a:pt x="82" y="31873"/>
                  </a:lnTo>
                  <a:lnTo>
                    <a:pt x="164" y="31299"/>
                  </a:lnTo>
                  <a:lnTo>
                    <a:pt x="246" y="30725"/>
                  </a:lnTo>
                  <a:lnTo>
                    <a:pt x="383" y="30178"/>
                  </a:lnTo>
                  <a:lnTo>
                    <a:pt x="520" y="29604"/>
                  </a:lnTo>
                  <a:lnTo>
                    <a:pt x="684" y="29085"/>
                  </a:lnTo>
                  <a:lnTo>
                    <a:pt x="848" y="28538"/>
                  </a:lnTo>
                  <a:lnTo>
                    <a:pt x="1066" y="28019"/>
                  </a:lnTo>
                  <a:lnTo>
                    <a:pt x="1258" y="27499"/>
                  </a:lnTo>
                  <a:lnTo>
                    <a:pt x="1504" y="26980"/>
                  </a:lnTo>
                  <a:lnTo>
                    <a:pt x="1750" y="26488"/>
                  </a:lnTo>
                  <a:lnTo>
                    <a:pt x="2023" y="25996"/>
                  </a:lnTo>
                  <a:lnTo>
                    <a:pt x="2296" y="25504"/>
                  </a:lnTo>
                  <a:lnTo>
                    <a:pt x="2898" y="24547"/>
                  </a:lnTo>
                  <a:lnTo>
                    <a:pt x="3554" y="23645"/>
                  </a:lnTo>
                  <a:lnTo>
                    <a:pt x="4265" y="22743"/>
                  </a:lnTo>
                  <a:lnTo>
                    <a:pt x="5030" y="21868"/>
                  </a:lnTo>
                  <a:lnTo>
                    <a:pt x="5795" y="21048"/>
                  </a:lnTo>
                  <a:lnTo>
                    <a:pt x="6615" y="20228"/>
                  </a:lnTo>
                  <a:lnTo>
                    <a:pt x="7463" y="19435"/>
                  </a:lnTo>
                  <a:lnTo>
                    <a:pt x="8337" y="18697"/>
                  </a:lnTo>
                  <a:lnTo>
                    <a:pt x="9239" y="17959"/>
                  </a:lnTo>
                  <a:lnTo>
                    <a:pt x="9239" y="17959"/>
                  </a:lnTo>
                  <a:lnTo>
                    <a:pt x="10333" y="17112"/>
                  </a:lnTo>
                  <a:lnTo>
                    <a:pt x="11454" y="16292"/>
                  </a:lnTo>
                  <a:lnTo>
                    <a:pt x="12602" y="15527"/>
                  </a:lnTo>
                  <a:lnTo>
                    <a:pt x="13804" y="14789"/>
                  </a:lnTo>
                  <a:lnTo>
                    <a:pt x="15007" y="14078"/>
                  </a:lnTo>
                  <a:lnTo>
                    <a:pt x="16237" y="13394"/>
                  </a:lnTo>
                  <a:lnTo>
                    <a:pt x="17467" y="12766"/>
                  </a:lnTo>
                  <a:lnTo>
                    <a:pt x="18725" y="12137"/>
                  </a:lnTo>
                  <a:lnTo>
                    <a:pt x="19982" y="11508"/>
                  </a:lnTo>
                  <a:lnTo>
                    <a:pt x="21267" y="10934"/>
                  </a:lnTo>
                  <a:lnTo>
                    <a:pt x="23836" y="9786"/>
                  </a:lnTo>
                  <a:lnTo>
                    <a:pt x="28921" y="7572"/>
                  </a:lnTo>
                  <a:lnTo>
                    <a:pt x="28921" y="7572"/>
                  </a:lnTo>
                  <a:lnTo>
                    <a:pt x="31654" y="6397"/>
                  </a:lnTo>
                  <a:lnTo>
                    <a:pt x="34388" y="5276"/>
                  </a:lnTo>
                  <a:lnTo>
                    <a:pt x="35782" y="4729"/>
                  </a:lnTo>
                  <a:lnTo>
                    <a:pt x="37148" y="4210"/>
                  </a:lnTo>
                  <a:lnTo>
                    <a:pt x="38543" y="3691"/>
                  </a:lnTo>
                  <a:lnTo>
                    <a:pt x="39937" y="3198"/>
                  </a:lnTo>
                  <a:lnTo>
                    <a:pt x="41358" y="2734"/>
                  </a:lnTo>
                  <a:lnTo>
                    <a:pt x="42752" y="2296"/>
                  </a:lnTo>
                  <a:lnTo>
                    <a:pt x="44174" y="1859"/>
                  </a:lnTo>
                  <a:lnTo>
                    <a:pt x="45595" y="1449"/>
                  </a:lnTo>
                  <a:lnTo>
                    <a:pt x="47044" y="1066"/>
                  </a:lnTo>
                  <a:lnTo>
                    <a:pt x="48465" y="711"/>
                  </a:lnTo>
                  <a:lnTo>
                    <a:pt x="49914" y="383"/>
                  </a:lnTo>
                  <a:lnTo>
                    <a:pt x="51390" y="82"/>
                  </a:lnTo>
                  <a:lnTo>
                    <a:pt x="51390" y="82"/>
                  </a:lnTo>
                  <a:lnTo>
                    <a:pt x="51663" y="28"/>
                  </a:lnTo>
                  <a:lnTo>
                    <a:pt x="51937" y="28"/>
                  </a:lnTo>
                  <a:lnTo>
                    <a:pt x="52210" y="0"/>
                  </a:lnTo>
                  <a:lnTo>
                    <a:pt x="52511" y="28"/>
                  </a:lnTo>
                  <a:lnTo>
                    <a:pt x="52784" y="55"/>
                  </a:lnTo>
                  <a:lnTo>
                    <a:pt x="53057" y="110"/>
                  </a:lnTo>
                  <a:lnTo>
                    <a:pt x="53631" y="246"/>
                  </a:lnTo>
                  <a:lnTo>
                    <a:pt x="54178" y="438"/>
                  </a:lnTo>
                  <a:lnTo>
                    <a:pt x="54725" y="711"/>
                  </a:lnTo>
                  <a:lnTo>
                    <a:pt x="55244" y="1012"/>
                  </a:lnTo>
                  <a:lnTo>
                    <a:pt x="55764" y="1340"/>
                  </a:lnTo>
                  <a:lnTo>
                    <a:pt x="56283" y="1750"/>
                  </a:lnTo>
                  <a:lnTo>
                    <a:pt x="56748" y="2160"/>
                  </a:lnTo>
                  <a:lnTo>
                    <a:pt x="57212" y="2597"/>
                  </a:lnTo>
                  <a:lnTo>
                    <a:pt x="57677" y="3062"/>
                  </a:lnTo>
                  <a:lnTo>
                    <a:pt x="58087" y="3527"/>
                  </a:lnTo>
                  <a:lnTo>
                    <a:pt x="58470" y="4019"/>
                  </a:lnTo>
                  <a:lnTo>
                    <a:pt x="58825" y="4511"/>
                  </a:lnTo>
                  <a:lnTo>
                    <a:pt x="59126" y="5003"/>
                  </a:lnTo>
                  <a:lnTo>
                    <a:pt x="59126" y="5003"/>
                  </a:lnTo>
                  <a:lnTo>
                    <a:pt x="59426" y="5495"/>
                  </a:lnTo>
                  <a:lnTo>
                    <a:pt x="59700" y="5987"/>
                  </a:lnTo>
                  <a:lnTo>
                    <a:pt x="59919" y="6506"/>
                  </a:lnTo>
                  <a:lnTo>
                    <a:pt x="60110" y="7053"/>
                  </a:lnTo>
                  <a:lnTo>
                    <a:pt x="60301" y="7599"/>
                  </a:lnTo>
                  <a:lnTo>
                    <a:pt x="60438" y="8146"/>
                  </a:lnTo>
                  <a:lnTo>
                    <a:pt x="60547" y="8693"/>
                  </a:lnTo>
                  <a:lnTo>
                    <a:pt x="60629" y="9267"/>
                  </a:lnTo>
                  <a:lnTo>
                    <a:pt x="60684" y="9841"/>
                  </a:lnTo>
                  <a:lnTo>
                    <a:pt x="60711" y="10415"/>
                  </a:lnTo>
                  <a:lnTo>
                    <a:pt x="60684" y="10989"/>
                  </a:lnTo>
                  <a:lnTo>
                    <a:pt x="60657" y="11536"/>
                  </a:lnTo>
                  <a:lnTo>
                    <a:pt x="60575" y="12110"/>
                  </a:lnTo>
                  <a:lnTo>
                    <a:pt x="60493" y="12684"/>
                  </a:lnTo>
                  <a:lnTo>
                    <a:pt x="60356" y="13230"/>
                  </a:lnTo>
                  <a:lnTo>
                    <a:pt x="60192" y="13777"/>
                  </a:lnTo>
                  <a:lnTo>
                    <a:pt x="60192" y="13777"/>
                  </a:lnTo>
                  <a:lnTo>
                    <a:pt x="60028" y="14160"/>
                  </a:lnTo>
                  <a:lnTo>
                    <a:pt x="59891" y="14570"/>
                  </a:lnTo>
                  <a:lnTo>
                    <a:pt x="59536" y="15308"/>
                  </a:lnTo>
                  <a:lnTo>
                    <a:pt x="59126" y="16046"/>
                  </a:lnTo>
                  <a:lnTo>
                    <a:pt x="58661" y="16729"/>
                  </a:lnTo>
                  <a:lnTo>
                    <a:pt x="58169" y="17413"/>
                  </a:lnTo>
                  <a:lnTo>
                    <a:pt x="57622" y="18041"/>
                  </a:lnTo>
                  <a:lnTo>
                    <a:pt x="57048" y="18670"/>
                  </a:lnTo>
                  <a:lnTo>
                    <a:pt x="56447" y="19271"/>
                  </a:lnTo>
                  <a:lnTo>
                    <a:pt x="55818" y="19846"/>
                  </a:lnTo>
                  <a:lnTo>
                    <a:pt x="55162" y="20392"/>
                  </a:lnTo>
                  <a:lnTo>
                    <a:pt x="54479" y="20939"/>
                  </a:lnTo>
                  <a:lnTo>
                    <a:pt x="53795" y="21458"/>
                  </a:lnTo>
                  <a:lnTo>
                    <a:pt x="52374" y="22442"/>
                  </a:lnTo>
                  <a:lnTo>
                    <a:pt x="50953" y="23426"/>
                  </a:lnTo>
                  <a:lnTo>
                    <a:pt x="50953" y="23426"/>
                  </a:lnTo>
                  <a:lnTo>
                    <a:pt x="49285" y="24520"/>
                  </a:lnTo>
                  <a:lnTo>
                    <a:pt x="47618" y="25586"/>
                  </a:lnTo>
                  <a:lnTo>
                    <a:pt x="45896" y="26625"/>
                  </a:lnTo>
                  <a:lnTo>
                    <a:pt x="44146" y="27663"/>
                  </a:lnTo>
                  <a:lnTo>
                    <a:pt x="42397" y="28675"/>
                  </a:lnTo>
                  <a:lnTo>
                    <a:pt x="40620" y="29659"/>
                  </a:lnTo>
                  <a:lnTo>
                    <a:pt x="38843" y="30615"/>
                  </a:lnTo>
                  <a:lnTo>
                    <a:pt x="37039" y="31572"/>
                  </a:lnTo>
                  <a:lnTo>
                    <a:pt x="35208" y="32502"/>
                  </a:lnTo>
                  <a:lnTo>
                    <a:pt x="33404" y="33404"/>
                  </a:lnTo>
                  <a:lnTo>
                    <a:pt x="31572" y="34306"/>
                  </a:lnTo>
                  <a:lnTo>
                    <a:pt x="29741" y="35180"/>
                  </a:lnTo>
                  <a:lnTo>
                    <a:pt x="26078" y="36875"/>
                  </a:lnTo>
                  <a:lnTo>
                    <a:pt x="22415" y="38543"/>
                  </a:lnTo>
                  <a:lnTo>
                    <a:pt x="22415" y="38543"/>
                  </a:lnTo>
                  <a:lnTo>
                    <a:pt x="23208" y="40073"/>
                  </a:lnTo>
                  <a:lnTo>
                    <a:pt x="24028" y="41631"/>
                  </a:lnTo>
                  <a:lnTo>
                    <a:pt x="24410" y="42424"/>
                  </a:lnTo>
                  <a:lnTo>
                    <a:pt x="24766" y="43217"/>
                  </a:lnTo>
                  <a:lnTo>
                    <a:pt x="25094" y="44037"/>
                  </a:lnTo>
                  <a:lnTo>
                    <a:pt x="25367" y="44884"/>
                  </a:lnTo>
                  <a:lnTo>
                    <a:pt x="25367" y="44884"/>
                  </a:lnTo>
                  <a:lnTo>
                    <a:pt x="25941" y="46907"/>
                  </a:lnTo>
                  <a:lnTo>
                    <a:pt x="26515" y="48930"/>
                  </a:lnTo>
                  <a:lnTo>
                    <a:pt x="27035" y="50953"/>
                  </a:lnTo>
                  <a:lnTo>
                    <a:pt x="27581" y="53003"/>
                  </a:lnTo>
                  <a:lnTo>
                    <a:pt x="27581" y="53003"/>
                  </a:lnTo>
                  <a:lnTo>
                    <a:pt x="28374" y="56256"/>
                  </a:lnTo>
                  <a:lnTo>
                    <a:pt x="29112" y="59509"/>
                  </a:lnTo>
                  <a:lnTo>
                    <a:pt x="29795" y="62789"/>
                  </a:lnTo>
                  <a:lnTo>
                    <a:pt x="30451" y="66069"/>
                  </a:lnTo>
                  <a:lnTo>
                    <a:pt x="31053" y="69349"/>
                  </a:lnTo>
                  <a:lnTo>
                    <a:pt x="31599" y="72657"/>
                  </a:lnTo>
                  <a:lnTo>
                    <a:pt x="32092" y="75964"/>
                  </a:lnTo>
                  <a:lnTo>
                    <a:pt x="32529" y="79299"/>
                  </a:lnTo>
                  <a:lnTo>
                    <a:pt x="32529" y="79299"/>
                  </a:lnTo>
                  <a:lnTo>
                    <a:pt x="32720" y="80639"/>
                  </a:lnTo>
                  <a:lnTo>
                    <a:pt x="32966" y="82005"/>
                  </a:lnTo>
                  <a:lnTo>
                    <a:pt x="33185" y="83399"/>
                  </a:lnTo>
                  <a:lnTo>
                    <a:pt x="33376" y="84766"/>
                  </a:lnTo>
                  <a:lnTo>
                    <a:pt x="33458" y="85449"/>
                  </a:lnTo>
                  <a:lnTo>
                    <a:pt x="33513" y="86133"/>
                  </a:lnTo>
                  <a:lnTo>
                    <a:pt x="33540" y="86816"/>
                  </a:lnTo>
                  <a:lnTo>
                    <a:pt x="33513" y="87500"/>
                  </a:lnTo>
                  <a:lnTo>
                    <a:pt x="33486" y="88183"/>
                  </a:lnTo>
                  <a:lnTo>
                    <a:pt x="33404" y="88839"/>
                  </a:lnTo>
                  <a:lnTo>
                    <a:pt x="33294" y="89522"/>
                  </a:lnTo>
                  <a:lnTo>
                    <a:pt x="33103" y="90178"/>
                  </a:lnTo>
                  <a:lnTo>
                    <a:pt x="33103" y="90178"/>
                  </a:lnTo>
                  <a:lnTo>
                    <a:pt x="32912" y="90834"/>
                  </a:lnTo>
                  <a:lnTo>
                    <a:pt x="32666" y="91491"/>
                  </a:lnTo>
                  <a:lnTo>
                    <a:pt x="32420" y="92119"/>
                  </a:lnTo>
                  <a:lnTo>
                    <a:pt x="32146" y="92748"/>
                  </a:lnTo>
                  <a:lnTo>
                    <a:pt x="31818" y="93377"/>
                  </a:lnTo>
                  <a:lnTo>
                    <a:pt x="31490" y="93978"/>
                  </a:lnTo>
                  <a:lnTo>
                    <a:pt x="31135" y="94552"/>
                  </a:lnTo>
                  <a:lnTo>
                    <a:pt x="30752" y="95126"/>
                  </a:lnTo>
                  <a:lnTo>
                    <a:pt x="30342" y="95673"/>
                  </a:lnTo>
                  <a:lnTo>
                    <a:pt x="29932" y="96219"/>
                  </a:lnTo>
                  <a:lnTo>
                    <a:pt x="29467" y="96739"/>
                  </a:lnTo>
                  <a:lnTo>
                    <a:pt x="29003" y="97231"/>
                  </a:lnTo>
                  <a:lnTo>
                    <a:pt x="28483" y="97696"/>
                  </a:lnTo>
                  <a:lnTo>
                    <a:pt x="27964" y="98133"/>
                  </a:lnTo>
                  <a:lnTo>
                    <a:pt x="27417" y="98570"/>
                  </a:lnTo>
                  <a:lnTo>
                    <a:pt x="26843" y="989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3087555" y="3782213"/>
              <a:ext cx="305160" cy="316019"/>
            </a:xfrm>
            <a:custGeom>
              <a:avLst/>
              <a:gdLst/>
              <a:ahLst/>
              <a:cxnLst/>
              <a:rect l="l" t="t" r="r" b="b"/>
              <a:pathLst>
                <a:path w="23044" h="23864" extrusionOk="0">
                  <a:moveTo>
                    <a:pt x="20584" y="1"/>
                  </a:moveTo>
                  <a:lnTo>
                    <a:pt x="18533" y="1012"/>
                  </a:lnTo>
                  <a:lnTo>
                    <a:pt x="16456" y="1996"/>
                  </a:lnTo>
                  <a:lnTo>
                    <a:pt x="14351" y="2925"/>
                  </a:lnTo>
                  <a:lnTo>
                    <a:pt x="12274" y="3855"/>
                  </a:lnTo>
                  <a:lnTo>
                    <a:pt x="10388" y="4648"/>
                  </a:lnTo>
                  <a:lnTo>
                    <a:pt x="10196" y="4757"/>
                  </a:lnTo>
                  <a:lnTo>
                    <a:pt x="10114" y="4839"/>
                  </a:lnTo>
                  <a:lnTo>
                    <a:pt x="10060" y="4948"/>
                  </a:lnTo>
                  <a:lnTo>
                    <a:pt x="10005" y="5112"/>
                  </a:lnTo>
                  <a:lnTo>
                    <a:pt x="10032" y="5304"/>
                  </a:lnTo>
                  <a:lnTo>
                    <a:pt x="10060" y="5495"/>
                  </a:lnTo>
                  <a:lnTo>
                    <a:pt x="10087" y="5714"/>
                  </a:lnTo>
                  <a:lnTo>
                    <a:pt x="10169" y="6124"/>
                  </a:lnTo>
                  <a:lnTo>
                    <a:pt x="10169" y="6315"/>
                  </a:lnTo>
                  <a:lnTo>
                    <a:pt x="10142" y="6506"/>
                  </a:lnTo>
                  <a:lnTo>
                    <a:pt x="10032" y="6834"/>
                  </a:lnTo>
                  <a:lnTo>
                    <a:pt x="9868" y="7190"/>
                  </a:lnTo>
                  <a:lnTo>
                    <a:pt x="9650" y="7518"/>
                  </a:lnTo>
                  <a:lnTo>
                    <a:pt x="9404" y="7846"/>
                  </a:lnTo>
                  <a:lnTo>
                    <a:pt x="8857" y="8474"/>
                  </a:lnTo>
                  <a:lnTo>
                    <a:pt x="8392" y="9048"/>
                  </a:lnTo>
                  <a:lnTo>
                    <a:pt x="7928" y="9622"/>
                  </a:lnTo>
                  <a:lnTo>
                    <a:pt x="7435" y="10224"/>
                  </a:lnTo>
                  <a:lnTo>
                    <a:pt x="6424" y="11345"/>
                  </a:lnTo>
                  <a:lnTo>
                    <a:pt x="5413" y="12465"/>
                  </a:lnTo>
                  <a:lnTo>
                    <a:pt x="4401" y="13613"/>
                  </a:lnTo>
                  <a:lnTo>
                    <a:pt x="3663" y="14515"/>
                  </a:lnTo>
                  <a:lnTo>
                    <a:pt x="2925" y="15445"/>
                  </a:lnTo>
                  <a:lnTo>
                    <a:pt x="2242" y="16429"/>
                  </a:lnTo>
                  <a:lnTo>
                    <a:pt x="1914" y="16921"/>
                  </a:lnTo>
                  <a:lnTo>
                    <a:pt x="1613" y="17413"/>
                  </a:lnTo>
                  <a:lnTo>
                    <a:pt x="1340" y="17932"/>
                  </a:lnTo>
                  <a:lnTo>
                    <a:pt x="1066" y="18452"/>
                  </a:lnTo>
                  <a:lnTo>
                    <a:pt x="848" y="18998"/>
                  </a:lnTo>
                  <a:lnTo>
                    <a:pt x="629" y="19545"/>
                  </a:lnTo>
                  <a:lnTo>
                    <a:pt x="438" y="20092"/>
                  </a:lnTo>
                  <a:lnTo>
                    <a:pt x="274" y="20638"/>
                  </a:lnTo>
                  <a:lnTo>
                    <a:pt x="137" y="21213"/>
                  </a:lnTo>
                  <a:lnTo>
                    <a:pt x="28" y="21787"/>
                  </a:lnTo>
                  <a:lnTo>
                    <a:pt x="0" y="22033"/>
                  </a:lnTo>
                  <a:lnTo>
                    <a:pt x="0" y="22279"/>
                  </a:lnTo>
                  <a:lnTo>
                    <a:pt x="0" y="22525"/>
                  </a:lnTo>
                  <a:lnTo>
                    <a:pt x="82" y="22771"/>
                  </a:lnTo>
                  <a:lnTo>
                    <a:pt x="137" y="22935"/>
                  </a:lnTo>
                  <a:lnTo>
                    <a:pt x="246" y="23099"/>
                  </a:lnTo>
                  <a:lnTo>
                    <a:pt x="356" y="23235"/>
                  </a:lnTo>
                  <a:lnTo>
                    <a:pt x="492" y="23345"/>
                  </a:lnTo>
                  <a:lnTo>
                    <a:pt x="629" y="23454"/>
                  </a:lnTo>
                  <a:lnTo>
                    <a:pt x="793" y="23563"/>
                  </a:lnTo>
                  <a:lnTo>
                    <a:pt x="1121" y="23700"/>
                  </a:lnTo>
                  <a:lnTo>
                    <a:pt x="1422" y="23782"/>
                  </a:lnTo>
                  <a:lnTo>
                    <a:pt x="1722" y="23837"/>
                  </a:lnTo>
                  <a:lnTo>
                    <a:pt x="1996" y="23864"/>
                  </a:lnTo>
                  <a:lnTo>
                    <a:pt x="2297" y="23864"/>
                  </a:lnTo>
                  <a:lnTo>
                    <a:pt x="2597" y="23837"/>
                  </a:lnTo>
                  <a:lnTo>
                    <a:pt x="2898" y="23782"/>
                  </a:lnTo>
                  <a:lnTo>
                    <a:pt x="3199" y="23727"/>
                  </a:lnTo>
                  <a:lnTo>
                    <a:pt x="3472" y="23618"/>
                  </a:lnTo>
                  <a:lnTo>
                    <a:pt x="4073" y="23399"/>
                  </a:lnTo>
                  <a:lnTo>
                    <a:pt x="4647" y="23126"/>
                  </a:lnTo>
                  <a:lnTo>
                    <a:pt x="5194" y="22825"/>
                  </a:lnTo>
                  <a:lnTo>
                    <a:pt x="5713" y="22497"/>
                  </a:lnTo>
                  <a:lnTo>
                    <a:pt x="7518" y="21349"/>
                  </a:lnTo>
                  <a:lnTo>
                    <a:pt x="8392" y="20775"/>
                  </a:lnTo>
                  <a:lnTo>
                    <a:pt x="9240" y="20174"/>
                  </a:lnTo>
                  <a:lnTo>
                    <a:pt x="10114" y="19545"/>
                  </a:lnTo>
                  <a:lnTo>
                    <a:pt x="10934" y="18889"/>
                  </a:lnTo>
                  <a:lnTo>
                    <a:pt x="11782" y="18233"/>
                  </a:lnTo>
                  <a:lnTo>
                    <a:pt x="12574" y="17550"/>
                  </a:lnTo>
                  <a:lnTo>
                    <a:pt x="13285" y="16921"/>
                  </a:lnTo>
                  <a:lnTo>
                    <a:pt x="13996" y="16292"/>
                  </a:lnTo>
                  <a:lnTo>
                    <a:pt x="14707" y="15609"/>
                  </a:lnTo>
                  <a:lnTo>
                    <a:pt x="15390" y="14898"/>
                  </a:lnTo>
                  <a:lnTo>
                    <a:pt x="16019" y="14160"/>
                  </a:lnTo>
                  <a:lnTo>
                    <a:pt x="16319" y="13805"/>
                  </a:lnTo>
                  <a:lnTo>
                    <a:pt x="16593" y="13395"/>
                  </a:lnTo>
                  <a:lnTo>
                    <a:pt x="16866" y="13012"/>
                  </a:lnTo>
                  <a:lnTo>
                    <a:pt x="17112" y="12602"/>
                  </a:lnTo>
                  <a:lnTo>
                    <a:pt x="17331" y="12192"/>
                  </a:lnTo>
                  <a:lnTo>
                    <a:pt x="17522" y="11755"/>
                  </a:lnTo>
                  <a:lnTo>
                    <a:pt x="17686" y="12137"/>
                  </a:lnTo>
                  <a:lnTo>
                    <a:pt x="17850" y="12547"/>
                  </a:lnTo>
                  <a:lnTo>
                    <a:pt x="17987" y="12985"/>
                  </a:lnTo>
                  <a:lnTo>
                    <a:pt x="18096" y="13395"/>
                  </a:lnTo>
                  <a:lnTo>
                    <a:pt x="18315" y="14269"/>
                  </a:lnTo>
                  <a:lnTo>
                    <a:pt x="18479" y="15117"/>
                  </a:lnTo>
                  <a:lnTo>
                    <a:pt x="18506" y="15062"/>
                  </a:lnTo>
                  <a:lnTo>
                    <a:pt x="18588" y="15007"/>
                  </a:lnTo>
                  <a:lnTo>
                    <a:pt x="18944" y="14789"/>
                  </a:lnTo>
                  <a:lnTo>
                    <a:pt x="19436" y="14543"/>
                  </a:lnTo>
                  <a:lnTo>
                    <a:pt x="20037" y="14269"/>
                  </a:lnTo>
                  <a:lnTo>
                    <a:pt x="21814" y="13477"/>
                  </a:lnTo>
                  <a:lnTo>
                    <a:pt x="22087" y="13340"/>
                  </a:lnTo>
                  <a:lnTo>
                    <a:pt x="22333" y="13203"/>
                  </a:lnTo>
                  <a:lnTo>
                    <a:pt x="22579" y="13012"/>
                  </a:lnTo>
                  <a:lnTo>
                    <a:pt x="22661" y="12903"/>
                  </a:lnTo>
                  <a:lnTo>
                    <a:pt x="22770" y="12793"/>
                  </a:lnTo>
                  <a:lnTo>
                    <a:pt x="22907" y="12547"/>
                  </a:lnTo>
                  <a:lnTo>
                    <a:pt x="22989" y="12274"/>
                  </a:lnTo>
                  <a:lnTo>
                    <a:pt x="23016" y="12001"/>
                  </a:lnTo>
                  <a:lnTo>
                    <a:pt x="23044" y="11700"/>
                  </a:lnTo>
                  <a:lnTo>
                    <a:pt x="23044" y="11345"/>
                  </a:lnTo>
                  <a:lnTo>
                    <a:pt x="23044" y="10962"/>
                  </a:lnTo>
                  <a:lnTo>
                    <a:pt x="22989" y="10197"/>
                  </a:lnTo>
                  <a:lnTo>
                    <a:pt x="22880" y="9431"/>
                  </a:lnTo>
                  <a:lnTo>
                    <a:pt x="22743" y="8666"/>
                  </a:lnTo>
                  <a:lnTo>
                    <a:pt x="22442" y="7108"/>
                  </a:lnTo>
                  <a:lnTo>
                    <a:pt x="22306" y="6370"/>
                  </a:lnTo>
                  <a:lnTo>
                    <a:pt x="22196" y="5604"/>
                  </a:lnTo>
                  <a:lnTo>
                    <a:pt x="22060" y="4894"/>
                  </a:lnTo>
                  <a:lnTo>
                    <a:pt x="21896" y="4183"/>
                  </a:lnTo>
                  <a:lnTo>
                    <a:pt x="21677" y="3472"/>
                  </a:lnTo>
                  <a:lnTo>
                    <a:pt x="21458" y="2789"/>
                  </a:lnTo>
                  <a:lnTo>
                    <a:pt x="20966" y="1395"/>
                  </a:lnTo>
                  <a:lnTo>
                    <a:pt x="20748" y="684"/>
                  </a:lnTo>
                  <a:lnTo>
                    <a:pt x="20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2841761" y="2521064"/>
              <a:ext cx="1178993" cy="734111"/>
            </a:xfrm>
            <a:custGeom>
              <a:avLst/>
              <a:gdLst/>
              <a:ahLst/>
              <a:cxnLst/>
              <a:rect l="l" t="t" r="r" b="b"/>
              <a:pathLst>
                <a:path w="89031" h="55436" extrusionOk="0">
                  <a:moveTo>
                    <a:pt x="54671" y="0"/>
                  </a:moveTo>
                  <a:lnTo>
                    <a:pt x="53933" y="957"/>
                  </a:lnTo>
                  <a:lnTo>
                    <a:pt x="53195" y="1887"/>
                  </a:lnTo>
                  <a:lnTo>
                    <a:pt x="52429" y="2816"/>
                  </a:lnTo>
                  <a:lnTo>
                    <a:pt x="51637" y="3718"/>
                  </a:lnTo>
                  <a:lnTo>
                    <a:pt x="50844" y="4565"/>
                  </a:lnTo>
                  <a:lnTo>
                    <a:pt x="50024" y="5413"/>
                  </a:lnTo>
                  <a:lnTo>
                    <a:pt x="49177" y="6233"/>
                  </a:lnTo>
                  <a:lnTo>
                    <a:pt x="48302" y="7026"/>
                  </a:lnTo>
                  <a:lnTo>
                    <a:pt x="47427" y="7791"/>
                  </a:lnTo>
                  <a:lnTo>
                    <a:pt x="46498" y="8529"/>
                  </a:lnTo>
                  <a:lnTo>
                    <a:pt x="45568" y="9240"/>
                  </a:lnTo>
                  <a:lnTo>
                    <a:pt x="44612" y="9923"/>
                  </a:lnTo>
                  <a:lnTo>
                    <a:pt x="43628" y="10579"/>
                  </a:lnTo>
                  <a:lnTo>
                    <a:pt x="42616" y="11208"/>
                  </a:lnTo>
                  <a:lnTo>
                    <a:pt x="41577" y="11809"/>
                  </a:lnTo>
                  <a:lnTo>
                    <a:pt x="40511" y="12383"/>
                  </a:lnTo>
                  <a:lnTo>
                    <a:pt x="39445" y="12930"/>
                  </a:lnTo>
                  <a:lnTo>
                    <a:pt x="38352" y="13477"/>
                  </a:lnTo>
                  <a:lnTo>
                    <a:pt x="36138" y="14488"/>
                  </a:lnTo>
                  <a:lnTo>
                    <a:pt x="33924" y="15445"/>
                  </a:lnTo>
                  <a:lnTo>
                    <a:pt x="31655" y="16374"/>
                  </a:lnTo>
                  <a:lnTo>
                    <a:pt x="29413" y="17276"/>
                  </a:lnTo>
                  <a:lnTo>
                    <a:pt x="27145" y="18178"/>
                  </a:lnTo>
                  <a:lnTo>
                    <a:pt x="24876" y="19080"/>
                  </a:lnTo>
                  <a:lnTo>
                    <a:pt x="22634" y="19982"/>
                  </a:lnTo>
                  <a:lnTo>
                    <a:pt x="20940" y="20666"/>
                  </a:lnTo>
                  <a:lnTo>
                    <a:pt x="19299" y="21376"/>
                  </a:lnTo>
                  <a:lnTo>
                    <a:pt x="17632" y="22142"/>
                  </a:lnTo>
                  <a:lnTo>
                    <a:pt x="16019" y="22962"/>
                  </a:lnTo>
                  <a:lnTo>
                    <a:pt x="15227" y="23372"/>
                  </a:lnTo>
                  <a:lnTo>
                    <a:pt x="14434" y="23809"/>
                  </a:lnTo>
                  <a:lnTo>
                    <a:pt x="13668" y="24274"/>
                  </a:lnTo>
                  <a:lnTo>
                    <a:pt x="12903" y="24766"/>
                  </a:lnTo>
                  <a:lnTo>
                    <a:pt x="12165" y="25258"/>
                  </a:lnTo>
                  <a:lnTo>
                    <a:pt x="11427" y="25777"/>
                  </a:lnTo>
                  <a:lnTo>
                    <a:pt x="10716" y="26324"/>
                  </a:lnTo>
                  <a:lnTo>
                    <a:pt x="10006" y="26898"/>
                  </a:lnTo>
                  <a:lnTo>
                    <a:pt x="9103" y="27691"/>
                  </a:lnTo>
                  <a:lnTo>
                    <a:pt x="8229" y="28511"/>
                  </a:lnTo>
                  <a:lnTo>
                    <a:pt x="7409" y="29358"/>
                  </a:lnTo>
                  <a:lnTo>
                    <a:pt x="6616" y="30260"/>
                  </a:lnTo>
                  <a:lnTo>
                    <a:pt x="5878" y="31190"/>
                  </a:lnTo>
                  <a:lnTo>
                    <a:pt x="5167" y="32146"/>
                  </a:lnTo>
                  <a:lnTo>
                    <a:pt x="4511" y="33130"/>
                  </a:lnTo>
                  <a:lnTo>
                    <a:pt x="3855" y="34169"/>
                  </a:lnTo>
                  <a:lnTo>
                    <a:pt x="3254" y="35181"/>
                  </a:lnTo>
                  <a:lnTo>
                    <a:pt x="2680" y="36247"/>
                  </a:lnTo>
                  <a:lnTo>
                    <a:pt x="2160" y="37340"/>
                  </a:lnTo>
                  <a:lnTo>
                    <a:pt x="1668" y="38433"/>
                  </a:lnTo>
                  <a:lnTo>
                    <a:pt x="1204" y="39554"/>
                  </a:lnTo>
                  <a:lnTo>
                    <a:pt x="766" y="40675"/>
                  </a:lnTo>
                  <a:lnTo>
                    <a:pt x="356" y="41823"/>
                  </a:lnTo>
                  <a:lnTo>
                    <a:pt x="1" y="42971"/>
                  </a:lnTo>
                  <a:lnTo>
                    <a:pt x="821" y="43299"/>
                  </a:lnTo>
                  <a:lnTo>
                    <a:pt x="1641" y="43654"/>
                  </a:lnTo>
                  <a:lnTo>
                    <a:pt x="2461" y="44037"/>
                  </a:lnTo>
                  <a:lnTo>
                    <a:pt x="3254" y="44474"/>
                  </a:lnTo>
                  <a:lnTo>
                    <a:pt x="4047" y="44912"/>
                  </a:lnTo>
                  <a:lnTo>
                    <a:pt x="4812" y="45377"/>
                  </a:lnTo>
                  <a:lnTo>
                    <a:pt x="5577" y="45869"/>
                  </a:lnTo>
                  <a:lnTo>
                    <a:pt x="6315" y="46361"/>
                  </a:lnTo>
                  <a:lnTo>
                    <a:pt x="8775" y="48055"/>
                  </a:lnTo>
                  <a:lnTo>
                    <a:pt x="10006" y="48875"/>
                  </a:lnTo>
                  <a:lnTo>
                    <a:pt x="11263" y="49695"/>
                  </a:lnTo>
                  <a:lnTo>
                    <a:pt x="11919" y="50106"/>
                  </a:lnTo>
                  <a:lnTo>
                    <a:pt x="12602" y="50488"/>
                  </a:lnTo>
                  <a:lnTo>
                    <a:pt x="13286" y="50871"/>
                  </a:lnTo>
                  <a:lnTo>
                    <a:pt x="13969" y="51226"/>
                  </a:lnTo>
                  <a:lnTo>
                    <a:pt x="15391" y="51910"/>
                  </a:lnTo>
                  <a:lnTo>
                    <a:pt x="16839" y="52511"/>
                  </a:lnTo>
                  <a:lnTo>
                    <a:pt x="17605" y="52812"/>
                  </a:lnTo>
                  <a:lnTo>
                    <a:pt x="18370" y="53112"/>
                  </a:lnTo>
                  <a:lnTo>
                    <a:pt x="19163" y="53386"/>
                  </a:lnTo>
                  <a:lnTo>
                    <a:pt x="19928" y="53632"/>
                  </a:lnTo>
                  <a:lnTo>
                    <a:pt x="20721" y="53878"/>
                  </a:lnTo>
                  <a:lnTo>
                    <a:pt x="21514" y="54096"/>
                  </a:lnTo>
                  <a:lnTo>
                    <a:pt x="22334" y="54288"/>
                  </a:lnTo>
                  <a:lnTo>
                    <a:pt x="23126" y="54479"/>
                  </a:lnTo>
                  <a:lnTo>
                    <a:pt x="23919" y="54643"/>
                  </a:lnTo>
                  <a:lnTo>
                    <a:pt x="24739" y="54807"/>
                  </a:lnTo>
                  <a:lnTo>
                    <a:pt x="25559" y="54916"/>
                  </a:lnTo>
                  <a:lnTo>
                    <a:pt x="26379" y="55053"/>
                  </a:lnTo>
                  <a:lnTo>
                    <a:pt x="27199" y="55135"/>
                  </a:lnTo>
                  <a:lnTo>
                    <a:pt x="28019" y="55217"/>
                  </a:lnTo>
                  <a:lnTo>
                    <a:pt x="28839" y="55272"/>
                  </a:lnTo>
                  <a:lnTo>
                    <a:pt x="29659" y="55326"/>
                  </a:lnTo>
                  <a:lnTo>
                    <a:pt x="31245" y="55381"/>
                  </a:lnTo>
                  <a:lnTo>
                    <a:pt x="32803" y="55408"/>
                  </a:lnTo>
                  <a:lnTo>
                    <a:pt x="34388" y="55436"/>
                  </a:lnTo>
                  <a:lnTo>
                    <a:pt x="35974" y="55436"/>
                  </a:lnTo>
                  <a:lnTo>
                    <a:pt x="37532" y="55408"/>
                  </a:lnTo>
                  <a:lnTo>
                    <a:pt x="39117" y="55354"/>
                  </a:lnTo>
                  <a:lnTo>
                    <a:pt x="40703" y="55272"/>
                  </a:lnTo>
                  <a:lnTo>
                    <a:pt x="42261" y="55190"/>
                  </a:lnTo>
                  <a:lnTo>
                    <a:pt x="43846" y="55053"/>
                  </a:lnTo>
                  <a:lnTo>
                    <a:pt x="45404" y="54916"/>
                  </a:lnTo>
                  <a:lnTo>
                    <a:pt x="46962" y="54752"/>
                  </a:lnTo>
                  <a:lnTo>
                    <a:pt x="48548" y="54561"/>
                  </a:lnTo>
                  <a:lnTo>
                    <a:pt x="50106" y="54342"/>
                  </a:lnTo>
                  <a:lnTo>
                    <a:pt x="51664" y="54096"/>
                  </a:lnTo>
                  <a:lnTo>
                    <a:pt x="53195" y="53823"/>
                  </a:lnTo>
                  <a:lnTo>
                    <a:pt x="54753" y="53495"/>
                  </a:lnTo>
                  <a:lnTo>
                    <a:pt x="55846" y="52511"/>
                  </a:lnTo>
                  <a:lnTo>
                    <a:pt x="56967" y="51554"/>
                  </a:lnTo>
                  <a:lnTo>
                    <a:pt x="58088" y="50598"/>
                  </a:lnTo>
                  <a:lnTo>
                    <a:pt x="59263" y="49668"/>
                  </a:lnTo>
                  <a:lnTo>
                    <a:pt x="60439" y="48766"/>
                  </a:lnTo>
                  <a:lnTo>
                    <a:pt x="61614" y="47891"/>
                  </a:lnTo>
                  <a:lnTo>
                    <a:pt x="62844" y="47017"/>
                  </a:lnTo>
                  <a:lnTo>
                    <a:pt x="64074" y="46169"/>
                  </a:lnTo>
                  <a:lnTo>
                    <a:pt x="65304" y="45349"/>
                  </a:lnTo>
                  <a:lnTo>
                    <a:pt x="66562" y="44557"/>
                  </a:lnTo>
                  <a:lnTo>
                    <a:pt x="67819" y="43764"/>
                  </a:lnTo>
                  <a:lnTo>
                    <a:pt x="69104" y="42971"/>
                  </a:lnTo>
                  <a:lnTo>
                    <a:pt x="70388" y="42233"/>
                  </a:lnTo>
                  <a:lnTo>
                    <a:pt x="71673" y="41495"/>
                  </a:lnTo>
                  <a:lnTo>
                    <a:pt x="74270" y="40046"/>
                  </a:lnTo>
                  <a:lnTo>
                    <a:pt x="75418" y="39390"/>
                  </a:lnTo>
                  <a:lnTo>
                    <a:pt x="76566" y="38734"/>
                  </a:lnTo>
                  <a:lnTo>
                    <a:pt x="77632" y="38051"/>
                  </a:lnTo>
                  <a:lnTo>
                    <a:pt x="78698" y="37340"/>
                  </a:lnTo>
                  <a:lnTo>
                    <a:pt x="79710" y="36602"/>
                  </a:lnTo>
                  <a:lnTo>
                    <a:pt x="80694" y="35837"/>
                  </a:lnTo>
                  <a:lnTo>
                    <a:pt x="81623" y="35044"/>
                  </a:lnTo>
                  <a:lnTo>
                    <a:pt x="82498" y="34197"/>
                  </a:lnTo>
                  <a:lnTo>
                    <a:pt x="83345" y="33322"/>
                  </a:lnTo>
                  <a:lnTo>
                    <a:pt x="84138" y="32392"/>
                  </a:lnTo>
                  <a:lnTo>
                    <a:pt x="84521" y="31928"/>
                  </a:lnTo>
                  <a:lnTo>
                    <a:pt x="84903" y="31436"/>
                  </a:lnTo>
                  <a:lnTo>
                    <a:pt x="85259" y="30916"/>
                  </a:lnTo>
                  <a:lnTo>
                    <a:pt x="85614" y="30397"/>
                  </a:lnTo>
                  <a:lnTo>
                    <a:pt x="85942" y="29878"/>
                  </a:lnTo>
                  <a:lnTo>
                    <a:pt x="86270" y="29331"/>
                  </a:lnTo>
                  <a:lnTo>
                    <a:pt x="86571" y="28757"/>
                  </a:lnTo>
                  <a:lnTo>
                    <a:pt x="86871" y="28183"/>
                  </a:lnTo>
                  <a:lnTo>
                    <a:pt x="87145" y="27609"/>
                  </a:lnTo>
                  <a:lnTo>
                    <a:pt x="87418" y="27007"/>
                  </a:lnTo>
                  <a:lnTo>
                    <a:pt x="87664" y="26379"/>
                  </a:lnTo>
                  <a:lnTo>
                    <a:pt x="87910" y="25723"/>
                  </a:lnTo>
                  <a:lnTo>
                    <a:pt x="88211" y="24875"/>
                  </a:lnTo>
                  <a:lnTo>
                    <a:pt x="88457" y="24028"/>
                  </a:lnTo>
                  <a:lnTo>
                    <a:pt x="88676" y="23235"/>
                  </a:lnTo>
                  <a:lnTo>
                    <a:pt x="88812" y="22442"/>
                  </a:lnTo>
                  <a:lnTo>
                    <a:pt x="88922" y="21650"/>
                  </a:lnTo>
                  <a:lnTo>
                    <a:pt x="89004" y="20884"/>
                  </a:lnTo>
                  <a:lnTo>
                    <a:pt x="89031" y="20119"/>
                  </a:lnTo>
                  <a:lnTo>
                    <a:pt x="89031" y="19381"/>
                  </a:lnTo>
                  <a:lnTo>
                    <a:pt x="89004" y="18616"/>
                  </a:lnTo>
                  <a:lnTo>
                    <a:pt x="88922" y="17878"/>
                  </a:lnTo>
                  <a:lnTo>
                    <a:pt x="88840" y="17112"/>
                  </a:lnTo>
                  <a:lnTo>
                    <a:pt x="88703" y="16347"/>
                  </a:lnTo>
                  <a:lnTo>
                    <a:pt x="88539" y="15554"/>
                  </a:lnTo>
                  <a:lnTo>
                    <a:pt x="88375" y="14761"/>
                  </a:lnTo>
                  <a:lnTo>
                    <a:pt x="87965" y="13067"/>
                  </a:lnTo>
                  <a:lnTo>
                    <a:pt x="87637" y="11864"/>
                  </a:lnTo>
                  <a:lnTo>
                    <a:pt x="87254" y="10661"/>
                  </a:lnTo>
                  <a:lnTo>
                    <a:pt x="86489" y="8310"/>
                  </a:lnTo>
                  <a:lnTo>
                    <a:pt x="86106" y="7108"/>
                  </a:lnTo>
                  <a:lnTo>
                    <a:pt x="85723" y="5932"/>
                  </a:lnTo>
                  <a:lnTo>
                    <a:pt x="85368" y="4729"/>
                  </a:lnTo>
                  <a:lnTo>
                    <a:pt x="85040" y="3499"/>
                  </a:lnTo>
                  <a:lnTo>
                    <a:pt x="84903" y="2789"/>
                  </a:lnTo>
                  <a:lnTo>
                    <a:pt x="84767" y="2269"/>
                  </a:lnTo>
                  <a:lnTo>
                    <a:pt x="84685" y="1914"/>
                  </a:lnTo>
                  <a:lnTo>
                    <a:pt x="84603" y="1777"/>
                  </a:lnTo>
                  <a:lnTo>
                    <a:pt x="84548" y="1668"/>
                  </a:lnTo>
                  <a:lnTo>
                    <a:pt x="84466" y="1559"/>
                  </a:lnTo>
                  <a:lnTo>
                    <a:pt x="84357" y="1477"/>
                  </a:lnTo>
                  <a:lnTo>
                    <a:pt x="84220" y="1395"/>
                  </a:lnTo>
                  <a:lnTo>
                    <a:pt x="84029" y="1340"/>
                  </a:lnTo>
                  <a:lnTo>
                    <a:pt x="83591" y="1203"/>
                  </a:lnTo>
                  <a:lnTo>
                    <a:pt x="82935" y="1012"/>
                  </a:lnTo>
                  <a:lnTo>
                    <a:pt x="82607" y="930"/>
                  </a:lnTo>
                  <a:lnTo>
                    <a:pt x="82252" y="875"/>
                  </a:lnTo>
                  <a:lnTo>
                    <a:pt x="81514" y="793"/>
                  </a:lnTo>
                  <a:lnTo>
                    <a:pt x="80748" y="739"/>
                  </a:lnTo>
                  <a:lnTo>
                    <a:pt x="79983" y="739"/>
                  </a:lnTo>
                  <a:lnTo>
                    <a:pt x="78398" y="793"/>
                  </a:lnTo>
                  <a:lnTo>
                    <a:pt x="76949" y="793"/>
                  </a:lnTo>
                  <a:lnTo>
                    <a:pt x="546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047378" y="3271092"/>
              <a:ext cx="230949" cy="238921"/>
            </a:xfrm>
            <a:custGeom>
              <a:avLst/>
              <a:gdLst/>
              <a:ahLst/>
              <a:cxnLst/>
              <a:rect l="l" t="t" r="r" b="b"/>
              <a:pathLst>
                <a:path w="17440" h="18042" extrusionOk="0">
                  <a:moveTo>
                    <a:pt x="16975" y="1"/>
                  </a:moveTo>
                  <a:lnTo>
                    <a:pt x="15171" y="1996"/>
                  </a:lnTo>
                  <a:lnTo>
                    <a:pt x="13066" y="4210"/>
                  </a:lnTo>
                  <a:lnTo>
                    <a:pt x="10798" y="6588"/>
                  </a:lnTo>
                  <a:lnTo>
                    <a:pt x="8419" y="9048"/>
                  </a:lnTo>
                  <a:lnTo>
                    <a:pt x="3827" y="13750"/>
                  </a:lnTo>
                  <a:lnTo>
                    <a:pt x="0" y="17604"/>
                  </a:lnTo>
                  <a:lnTo>
                    <a:pt x="438" y="18042"/>
                  </a:lnTo>
                  <a:lnTo>
                    <a:pt x="4264" y="14187"/>
                  </a:lnTo>
                  <a:lnTo>
                    <a:pt x="8884" y="9486"/>
                  </a:lnTo>
                  <a:lnTo>
                    <a:pt x="11262" y="7026"/>
                  </a:lnTo>
                  <a:lnTo>
                    <a:pt x="13531" y="4648"/>
                  </a:lnTo>
                  <a:lnTo>
                    <a:pt x="15636" y="2406"/>
                  </a:lnTo>
                  <a:lnTo>
                    <a:pt x="17440" y="438"/>
                  </a:lnTo>
                  <a:lnTo>
                    <a:pt x="16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3637411" y="1677636"/>
              <a:ext cx="282357" cy="518735"/>
            </a:xfrm>
            <a:custGeom>
              <a:avLst/>
              <a:gdLst/>
              <a:ahLst/>
              <a:cxnLst/>
              <a:rect l="l" t="t" r="r" b="b"/>
              <a:pathLst>
                <a:path w="21322" h="39172" extrusionOk="0">
                  <a:moveTo>
                    <a:pt x="10059" y="1"/>
                  </a:moveTo>
                  <a:lnTo>
                    <a:pt x="9649" y="28"/>
                  </a:lnTo>
                  <a:lnTo>
                    <a:pt x="9239" y="56"/>
                  </a:lnTo>
                  <a:lnTo>
                    <a:pt x="8802" y="110"/>
                  </a:lnTo>
                  <a:lnTo>
                    <a:pt x="8392" y="220"/>
                  </a:lnTo>
                  <a:lnTo>
                    <a:pt x="7244" y="493"/>
                  </a:lnTo>
                  <a:lnTo>
                    <a:pt x="6096" y="794"/>
                  </a:lnTo>
                  <a:lnTo>
                    <a:pt x="5522" y="985"/>
                  </a:lnTo>
                  <a:lnTo>
                    <a:pt x="4975" y="1176"/>
                  </a:lnTo>
                  <a:lnTo>
                    <a:pt x="4428" y="1422"/>
                  </a:lnTo>
                  <a:lnTo>
                    <a:pt x="3882" y="1668"/>
                  </a:lnTo>
                  <a:lnTo>
                    <a:pt x="2952" y="2106"/>
                  </a:lnTo>
                  <a:lnTo>
                    <a:pt x="2488" y="2352"/>
                  </a:lnTo>
                  <a:lnTo>
                    <a:pt x="2050" y="2598"/>
                  </a:lnTo>
                  <a:lnTo>
                    <a:pt x="1613" y="2871"/>
                  </a:lnTo>
                  <a:lnTo>
                    <a:pt x="1230" y="3199"/>
                  </a:lnTo>
                  <a:lnTo>
                    <a:pt x="1039" y="3363"/>
                  </a:lnTo>
                  <a:lnTo>
                    <a:pt x="875" y="3555"/>
                  </a:lnTo>
                  <a:lnTo>
                    <a:pt x="711" y="3773"/>
                  </a:lnTo>
                  <a:lnTo>
                    <a:pt x="574" y="3992"/>
                  </a:lnTo>
                  <a:lnTo>
                    <a:pt x="410" y="4293"/>
                  </a:lnTo>
                  <a:lnTo>
                    <a:pt x="274" y="4621"/>
                  </a:lnTo>
                  <a:lnTo>
                    <a:pt x="192" y="4949"/>
                  </a:lnTo>
                  <a:lnTo>
                    <a:pt x="110" y="5277"/>
                  </a:lnTo>
                  <a:lnTo>
                    <a:pt x="82" y="5632"/>
                  </a:lnTo>
                  <a:lnTo>
                    <a:pt x="55" y="5987"/>
                  </a:lnTo>
                  <a:lnTo>
                    <a:pt x="28" y="6671"/>
                  </a:lnTo>
                  <a:lnTo>
                    <a:pt x="0" y="7791"/>
                  </a:lnTo>
                  <a:lnTo>
                    <a:pt x="28" y="8912"/>
                  </a:lnTo>
                  <a:lnTo>
                    <a:pt x="110" y="10033"/>
                  </a:lnTo>
                  <a:lnTo>
                    <a:pt x="192" y="11154"/>
                  </a:lnTo>
                  <a:lnTo>
                    <a:pt x="301" y="12247"/>
                  </a:lnTo>
                  <a:lnTo>
                    <a:pt x="465" y="13368"/>
                  </a:lnTo>
                  <a:lnTo>
                    <a:pt x="656" y="14461"/>
                  </a:lnTo>
                  <a:lnTo>
                    <a:pt x="875" y="15555"/>
                  </a:lnTo>
                  <a:lnTo>
                    <a:pt x="1012" y="16211"/>
                  </a:lnTo>
                  <a:lnTo>
                    <a:pt x="1203" y="16867"/>
                  </a:lnTo>
                  <a:lnTo>
                    <a:pt x="1312" y="17167"/>
                  </a:lnTo>
                  <a:lnTo>
                    <a:pt x="1422" y="17495"/>
                  </a:lnTo>
                  <a:lnTo>
                    <a:pt x="1586" y="17796"/>
                  </a:lnTo>
                  <a:lnTo>
                    <a:pt x="1750" y="18069"/>
                  </a:lnTo>
                  <a:lnTo>
                    <a:pt x="1859" y="18261"/>
                  </a:lnTo>
                  <a:lnTo>
                    <a:pt x="2023" y="18452"/>
                  </a:lnTo>
                  <a:lnTo>
                    <a:pt x="2351" y="18780"/>
                  </a:lnTo>
                  <a:lnTo>
                    <a:pt x="2734" y="19108"/>
                  </a:lnTo>
                  <a:lnTo>
                    <a:pt x="3116" y="19354"/>
                  </a:lnTo>
                  <a:lnTo>
                    <a:pt x="3554" y="19600"/>
                  </a:lnTo>
                  <a:lnTo>
                    <a:pt x="3991" y="19819"/>
                  </a:lnTo>
                  <a:lnTo>
                    <a:pt x="4866" y="20229"/>
                  </a:lnTo>
                  <a:lnTo>
                    <a:pt x="5112" y="20338"/>
                  </a:lnTo>
                  <a:lnTo>
                    <a:pt x="5358" y="20475"/>
                  </a:lnTo>
                  <a:lnTo>
                    <a:pt x="5604" y="20639"/>
                  </a:lnTo>
                  <a:lnTo>
                    <a:pt x="5686" y="20748"/>
                  </a:lnTo>
                  <a:lnTo>
                    <a:pt x="5768" y="20858"/>
                  </a:lnTo>
                  <a:lnTo>
                    <a:pt x="5850" y="20994"/>
                  </a:lnTo>
                  <a:lnTo>
                    <a:pt x="5905" y="21104"/>
                  </a:lnTo>
                  <a:lnTo>
                    <a:pt x="5959" y="21377"/>
                  </a:lnTo>
                  <a:lnTo>
                    <a:pt x="5987" y="21650"/>
                  </a:lnTo>
                  <a:lnTo>
                    <a:pt x="5987" y="21951"/>
                  </a:lnTo>
                  <a:lnTo>
                    <a:pt x="6069" y="35591"/>
                  </a:lnTo>
                  <a:lnTo>
                    <a:pt x="6069" y="36220"/>
                  </a:lnTo>
                  <a:lnTo>
                    <a:pt x="6041" y="36849"/>
                  </a:lnTo>
                  <a:lnTo>
                    <a:pt x="6041" y="37450"/>
                  </a:lnTo>
                  <a:lnTo>
                    <a:pt x="6069" y="37723"/>
                  </a:lnTo>
                  <a:lnTo>
                    <a:pt x="6096" y="37997"/>
                  </a:lnTo>
                  <a:lnTo>
                    <a:pt x="6178" y="38243"/>
                  </a:lnTo>
                  <a:lnTo>
                    <a:pt x="6260" y="38461"/>
                  </a:lnTo>
                  <a:lnTo>
                    <a:pt x="6397" y="38653"/>
                  </a:lnTo>
                  <a:lnTo>
                    <a:pt x="6561" y="38817"/>
                  </a:lnTo>
                  <a:lnTo>
                    <a:pt x="6779" y="38953"/>
                  </a:lnTo>
                  <a:lnTo>
                    <a:pt x="7025" y="39063"/>
                  </a:lnTo>
                  <a:lnTo>
                    <a:pt x="7326" y="39145"/>
                  </a:lnTo>
                  <a:lnTo>
                    <a:pt x="7709" y="39172"/>
                  </a:lnTo>
                  <a:lnTo>
                    <a:pt x="8091" y="39172"/>
                  </a:lnTo>
                  <a:lnTo>
                    <a:pt x="8474" y="39145"/>
                  </a:lnTo>
                  <a:lnTo>
                    <a:pt x="8884" y="39117"/>
                  </a:lnTo>
                  <a:lnTo>
                    <a:pt x="9294" y="39035"/>
                  </a:lnTo>
                  <a:lnTo>
                    <a:pt x="10114" y="38899"/>
                  </a:lnTo>
                  <a:lnTo>
                    <a:pt x="10934" y="38680"/>
                  </a:lnTo>
                  <a:lnTo>
                    <a:pt x="12574" y="38270"/>
                  </a:lnTo>
                  <a:lnTo>
                    <a:pt x="13394" y="38079"/>
                  </a:lnTo>
                  <a:lnTo>
                    <a:pt x="14160" y="37942"/>
                  </a:lnTo>
                  <a:lnTo>
                    <a:pt x="14734" y="37860"/>
                  </a:lnTo>
                  <a:lnTo>
                    <a:pt x="15253" y="37723"/>
                  </a:lnTo>
                  <a:lnTo>
                    <a:pt x="15499" y="37614"/>
                  </a:lnTo>
                  <a:lnTo>
                    <a:pt x="15690" y="37532"/>
                  </a:lnTo>
                  <a:lnTo>
                    <a:pt x="15909" y="37395"/>
                  </a:lnTo>
                  <a:lnTo>
                    <a:pt x="16101" y="37286"/>
                  </a:lnTo>
                  <a:lnTo>
                    <a:pt x="16265" y="37122"/>
                  </a:lnTo>
                  <a:lnTo>
                    <a:pt x="16429" y="36958"/>
                  </a:lnTo>
                  <a:lnTo>
                    <a:pt x="16565" y="36794"/>
                  </a:lnTo>
                  <a:lnTo>
                    <a:pt x="16675" y="36603"/>
                  </a:lnTo>
                  <a:lnTo>
                    <a:pt x="16811" y="36384"/>
                  </a:lnTo>
                  <a:lnTo>
                    <a:pt x="16893" y="36138"/>
                  </a:lnTo>
                  <a:lnTo>
                    <a:pt x="17003" y="35892"/>
                  </a:lnTo>
                  <a:lnTo>
                    <a:pt x="17057" y="35591"/>
                  </a:lnTo>
                  <a:lnTo>
                    <a:pt x="17139" y="35263"/>
                  </a:lnTo>
                  <a:lnTo>
                    <a:pt x="17194" y="34908"/>
                  </a:lnTo>
                  <a:lnTo>
                    <a:pt x="17221" y="34416"/>
                  </a:lnTo>
                  <a:lnTo>
                    <a:pt x="17249" y="33924"/>
                  </a:lnTo>
                  <a:lnTo>
                    <a:pt x="17221" y="33432"/>
                  </a:lnTo>
                  <a:lnTo>
                    <a:pt x="17194" y="32940"/>
                  </a:lnTo>
                  <a:lnTo>
                    <a:pt x="17085" y="31956"/>
                  </a:lnTo>
                  <a:lnTo>
                    <a:pt x="16948" y="30971"/>
                  </a:lnTo>
                  <a:lnTo>
                    <a:pt x="16811" y="29987"/>
                  </a:lnTo>
                  <a:lnTo>
                    <a:pt x="16729" y="28976"/>
                  </a:lnTo>
                  <a:lnTo>
                    <a:pt x="16675" y="27910"/>
                  </a:lnTo>
                  <a:lnTo>
                    <a:pt x="16647" y="26817"/>
                  </a:lnTo>
                  <a:lnTo>
                    <a:pt x="16647" y="25751"/>
                  </a:lnTo>
                  <a:lnTo>
                    <a:pt x="16675" y="24684"/>
                  </a:lnTo>
                  <a:lnTo>
                    <a:pt x="16784" y="23646"/>
                  </a:lnTo>
                  <a:lnTo>
                    <a:pt x="16893" y="22689"/>
                  </a:lnTo>
                  <a:lnTo>
                    <a:pt x="16948" y="22361"/>
                  </a:lnTo>
                  <a:lnTo>
                    <a:pt x="17030" y="22088"/>
                  </a:lnTo>
                  <a:lnTo>
                    <a:pt x="17112" y="21814"/>
                  </a:lnTo>
                  <a:lnTo>
                    <a:pt x="17221" y="21568"/>
                  </a:lnTo>
                  <a:lnTo>
                    <a:pt x="17467" y="21104"/>
                  </a:lnTo>
                  <a:lnTo>
                    <a:pt x="17741" y="20666"/>
                  </a:lnTo>
                  <a:lnTo>
                    <a:pt x="18069" y="20256"/>
                  </a:lnTo>
                  <a:lnTo>
                    <a:pt x="18397" y="19873"/>
                  </a:lnTo>
                  <a:lnTo>
                    <a:pt x="19135" y="19026"/>
                  </a:lnTo>
                  <a:lnTo>
                    <a:pt x="19326" y="18780"/>
                  </a:lnTo>
                  <a:lnTo>
                    <a:pt x="19517" y="18507"/>
                  </a:lnTo>
                  <a:lnTo>
                    <a:pt x="19818" y="17960"/>
                  </a:lnTo>
                  <a:lnTo>
                    <a:pt x="20119" y="17359"/>
                  </a:lnTo>
                  <a:lnTo>
                    <a:pt x="20337" y="16757"/>
                  </a:lnTo>
                  <a:lnTo>
                    <a:pt x="20556" y="16129"/>
                  </a:lnTo>
                  <a:lnTo>
                    <a:pt x="20747" y="15473"/>
                  </a:lnTo>
                  <a:lnTo>
                    <a:pt x="20884" y="14844"/>
                  </a:lnTo>
                  <a:lnTo>
                    <a:pt x="21021" y="14215"/>
                  </a:lnTo>
                  <a:lnTo>
                    <a:pt x="21157" y="13614"/>
                  </a:lnTo>
                  <a:lnTo>
                    <a:pt x="21239" y="13067"/>
                  </a:lnTo>
                  <a:lnTo>
                    <a:pt x="21294" y="12548"/>
                  </a:lnTo>
                  <a:lnTo>
                    <a:pt x="21321" y="12110"/>
                  </a:lnTo>
                  <a:lnTo>
                    <a:pt x="21321" y="11700"/>
                  </a:lnTo>
                  <a:lnTo>
                    <a:pt x="21294" y="11290"/>
                  </a:lnTo>
                  <a:lnTo>
                    <a:pt x="21239" y="10935"/>
                  </a:lnTo>
                  <a:lnTo>
                    <a:pt x="21157" y="10580"/>
                  </a:lnTo>
                  <a:lnTo>
                    <a:pt x="21048" y="10224"/>
                  </a:lnTo>
                  <a:lnTo>
                    <a:pt x="20911" y="9869"/>
                  </a:lnTo>
                  <a:lnTo>
                    <a:pt x="20611" y="9076"/>
                  </a:lnTo>
                  <a:lnTo>
                    <a:pt x="20228" y="8147"/>
                  </a:lnTo>
                  <a:lnTo>
                    <a:pt x="19791" y="7026"/>
                  </a:lnTo>
                  <a:lnTo>
                    <a:pt x="19599" y="6561"/>
                  </a:lnTo>
                  <a:lnTo>
                    <a:pt x="19381" y="6097"/>
                  </a:lnTo>
                  <a:lnTo>
                    <a:pt x="19162" y="5659"/>
                  </a:lnTo>
                  <a:lnTo>
                    <a:pt x="18943" y="5222"/>
                  </a:lnTo>
                  <a:lnTo>
                    <a:pt x="18670" y="4812"/>
                  </a:lnTo>
                  <a:lnTo>
                    <a:pt x="18424" y="4429"/>
                  </a:lnTo>
                  <a:lnTo>
                    <a:pt x="18123" y="4047"/>
                  </a:lnTo>
                  <a:lnTo>
                    <a:pt x="17823" y="3664"/>
                  </a:lnTo>
                  <a:lnTo>
                    <a:pt x="17522" y="3308"/>
                  </a:lnTo>
                  <a:lnTo>
                    <a:pt x="17194" y="2980"/>
                  </a:lnTo>
                  <a:lnTo>
                    <a:pt x="16866" y="2652"/>
                  </a:lnTo>
                  <a:lnTo>
                    <a:pt x="16511" y="2352"/>
                  </a:lnTo>
                  <a:lnTo>
                    <a:pt x="16155" y="2078"/>
                  </a:lnTo>
                  <a:lnTo>
                    <a:pt x="15800" y="1805"/>
                  </a:lnTo>
                  <a:lnTo>
                    <a:pt x="15417" y="1559"/>
                  </a:lnTo>
                  <a:lnTo>
                    <a:pt x="15034" y="1313"/>
                  </a:lnTo>
                  <a:lnTo>
                    <a:pt x="14624" y="1094"/>
                  </a:lnTo>
                  <a:lnTo>
                    <a:pt x="14242" y="903"/>
                  </a:lnTo>
                  <a:lnTo>
                    <a:pt x="13832" y="739"/>
                  </a:lnTo>
                  <a:lnTo>
                    <a:pt x="13422" y="575"/>
                  </a:lnTo>
                  <a:lnTo>
                    <a:pt x="13012" y="438"/>
                  </a:lnTo>
                  <a:lnTo>
                    <a:pt x="12602" y="302"/>
                  </a:lnTo>
                  <a:lnTo>
                    <a:pt x="12192" y="220"/>
                  </a:lnTo>
                  <a:lnTo>
                    <a:pt x="11754" y="110"/>
                  </a:lnTo>
                  <a:lnTo>
                    <a:pt x="11344" y="56"/>
                  </a:lnTo>
                  <a:lnTo>
                    <a:pt x="10907" y="28"/>
                  </a:lnTo>
                  <a:lnTo>
                    <a:pt x="10497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327549" y="2075467"/>
              <a:ext cx="400361" cy="517649"/>
            </a:xfrm>
            <a:custGeom>
              <a:avLst/>
              <a:gdLst/>
              <a:ahLst/>
              <a:cxnLst/>
              <a:rect l="l" t="t" r="r" b="b"/>
              <a:pathLst>
                <a:path w="30233" h="39090" extrusionOk="0">
                  <a:moveTo>
                    <a:pt x="24110" y="0"/>
                  </a:moveTo>
                  <a:lnTo>
                    <a:pt x="23809" y="27"/>
                  </a:lnTo>
                  <a:lnTo>
                    <a:pt x="23536" y="82"/>
                  </a:lnTo>
                  <a:lnTo>
                    <a:pt x="23263" y="164"/>
                  </a:lnTo>
                  <a:lnTo>
                    <a:pt x="22989" y="273"/>
                  </a:lnTo>
                  <a:lnTo>
                    <a:pt x="22743" y="383"/>
                  </a:lnTo>
                  <a:lnTo>
                    <a:pt x="22497" y="547"/>
                  </a:lnTo>
                  <a:lnTo>
                    <a:pt x="22278" y="683"/>
                  </a:lnTo>
                  <a:lnTo>
                    <a:pt x="22032" y="875"/>
                  </a:lnTo>
                  <a:lnTo>
                    <a:pt x="21814" y="1066"/>
                  </a:lnTo>
                  <a:lnTo>
                    <a:pt x="21404" y="1476"/>
                  </a:lnTo>
                  <a:lnTo>
                    <a:pt x="20994" y="1968"/>
                  </a:lnTo>
                  <a:lnTo>
                    <a:pt x="20611" y="2460"/>
                  </a:lnTo>
                  <a:lnTo>
                    <a:pt x="20228" y="2980"/>
                  </a:lnTo>
                  <a:lnTo>
                    <a:pt x="19518" y="4073"/>
                  </a:lnTo>
                  <a:lnTo>
                    <a:pt x="19162" y="4592"/>
                  </a:lnTo>
                  <a:lnTo>
                    <a:pt x="18807" y="5084"/>
                  </a:lnTo>
                  <a:lnTo>
                    <a:pt x="18260" y="5822"/>
                  </a:lnTo>
                  <a:lnTo>
                    <a:pt x="17686" y="6533"/>
                  </a:lnTo>
                  <a:lnTo>
                    <a:pt x="17057" y="7299"/>
                  </a:lnTo>
                  <a:lnTo>
                    <a:pt x="16401" y="8037"/>
                  </a:lnTo>
                  <a:lnTo>
                    <a:pt x="15035" y="9595"/>
                  </a:lnTo>
                  <a:lnTo>
                    <a:pt x="13586" y="11153"/>
                  </a:lnTo>
                  <a:lnTo>
                    <a:pt x="10552" y="14406"/>
                  </a:lnTo>
                  <a:lnTo>
                    <a:pt x="9021" y="16100"/>
                  </a:lnTo>
                  <a:lnTo>
                    <a:pt x="7518" y="17795"/>
                  </a:lnTo>
                  <a:lnTo>
                    <a:pt x="6780" y="18670"/>
                  </a:lnTo>
                  <a:lnTo>
                    <a:pt x="6069" y="19545"/>
                  </a:lnTo>
                  <a:lnTo>
                    <a:pt x="5385" y="20419"/>
                  </a:lnTo>
                  <a:lnTo>
                    <a:pt x="4729" y="21294"/>
                  </a:lnTo>
                  <a:lnTo>
                    <a:pt x="4101" y="22196"/>
                  </a:lnTo>
                  <a:lnTo>
                    <a:pt x="3472" y="23071"/>
                  </a:lnTo>
                  <a:lnTo>
                    <a:pt x="2925" y="23973"/>
                  </a:lnTo>
                  <a:lnTo>
                    <a:pt x="2379" y="24875"/>
                  </a:lnTo>
                  <a:lnTo>
                    <a:pt x="1914" y="25804"/>
                  </a:lnTo>
                  <a:lnTo>
                    <a:pt x="1477" y="26706"/>
                  </a:lnTo>
                  <a:lnTo>
                    <a:pt x="1067" y="27636"/>
                  </a:lnTo>
                  <a:lnTo>
                    <a:pt x="739" y="28565"/>
                  </a:lnTo>
                  <a:lnTo>
                    <a:pt x="465" y="29495"/>
                  </a:lnTo>
                  <a:lnTo>
                    <a:pt x="246" y="30424"/>
                  </a:lnTo>
                  <a:lnTo>
                    <a:pt x="82" y="31353"/>
                  </a:lnTo>
                  <a:lnTo>
                    <a:pt x="28" y="31818"/>
                  </a:lnTo>
                  <a:lnTo>
                    <a:pt x="0" y="32310"/>
                  </a:lnTo>
                  <a:lnTo>
                    <a:pt x="0" y="32720"/>
                  </a:lnTo>
                  <a:lnTo>
                    <a:pt x="28" y="33130"/>
                  </a:lnTo>
                  <a:lnTo>
                    <a:pt x="82" y="33540"/>
                  </a:lnTo>
                  <a:lnTo>
                    <a:pt x="164" y="33923"/>
                  </a:lnTo>
                  <a:lnTo>
                    <a:pt x="274" y="34306"/>
                  </a:lnTo>
                  <a:lnTo>
                    <a:pt x="438" y="34688"/>
                  </a:lnTo>
                  <a:lnTo>
                    <a:pt x="602" y="35044"/>
                  </a:lnTo>
                  <a:lnTo>
                    <a:pt x="793" y="35399"/>
                  </a:lnTo>
                  <a:lnTo>
                    <a:pt x="1012" y="35727"/>
                  </a:lnTo>
                  <a:lnTo>
                    <a:pt x="1258" y="36082"/>
                  </a:lnTo>
                  <a:lnTo>
                    <a:pt x="1531" y="36383"/>
                  </a:lnTo>
                  <a:lnTo>
                    <a:pt x="1805" y="36711"/>
                  </a:lnTo>
                  <a:lnTo>
                    <a:pt x="2379" y="37312"/>
                  </a:lnTo>
                  <a:lnTo>
                    <a:pt x="3035" y="37886"/>
                  </a:lnTo>
                  <a:lnTo>
                    <a:pt x="3390" y="38160"/>
                  </a:lnTo>
                  <a:lnTo>
                    <a:pt x="3773" y="38406"/>
                  </a:lnTo>
                  <a:lnTo>
                    <a:pt x="4183" y="38597"/>
                  </a:lnTo>
                  <a:lnTo>
                    <a:pt x="4593" y="38761"/>
                  </a:lnTo>
                  <a:lnTo>
                    <a:pt x="5030" y="38898"/>
                  </a:lnTo>
                  <a:lnTo>
                    <a:pt x="5467" y="38980"/>
                  </a:lnTo>
                  <a:lnTo>
                    <a:pt x="5905" y="39062"/>
                  </a:lnTo>
                  <a:lnTo>
                    <a:pt x="6370" y="39089"/>
                  </a:lnTo>
                  <a:lnTo>
                    <a:pt x="6834" y="39089"/>
                  </a:lnTo>
                  <a:lnTo>
                    <a:pt x="7299" y="39062"/>
                  </a:lnTo>
                  <a:lnTo>
                    <a:pt x="7764" y="39007"/>
                  </a:lnTo>
                  <a:lnTo>
                    <a:pt x="8201" y="38925"/>
                  </a:lnTo>
                  <a:lnTo>
                    <a:pt x="8666" y="38816"/>
                  </a:lnTo>
                  <a:lnTo>
                    <a:pt x="9103" y="38679"/>
                  </a:lnTo>
                  <a:lnTo>
                    <a:pt x="9540" y="38515"/>
                  </a:lnTo>
                  <a:lnTo>
                    <a:pt x="9950" y="38324"/>
                  </a:lnTo>
                  <a:lnTo>
                    <a:pt x="10360" y="38132"/>
                  </a:lnTo>
                  <a:lnTo>
                    <a:pt x="10770" y="37886"/>
                  </a:lnTo>
                  <a:lnTo>
                    <a:pt x="11153" y="37668"/>
                  </a:lnTo>
                  <a:lnTo>
                    <a:pt x="11536" y="37394"/>
                  </a:lnTo>
                  <a:lnTo>
                    <a:pt x="12274" y="36848"/>
                  </a:lnTo>
                  <a:lnTo>
                    <a:pt x="12957" y="36274"/>
                  </a:lnTo>
                  <a:lnTo>
                    <a:pt x="13641" y="35645"/>
                  </a:lnTo>
                  <a:lnTo>
                    <a:pt x="14297" y="34989"/>
                  </a:lnTo>
                  <a:lnTo>
                    <a:pt x="15554" y="33649"/>
                  </a:lnTo>
                  <a:lnTo>
                    <a:pt x="16620" y="32419"/>
                  </a:lnTo>
                  <a:lnTo>
                    <a:pt x="17960" y="30834"/>
                  </a:lnTo>
                  <a:lnTo>
                    <a:pt x="18725" y="29905"/>
                  </a:lnTo>
                  <a:lnTo>
                    <a:pt x="19518" y="28921"/>
                  </a:lnTo>
                  <a:lnTo>
                    <a:pt x="20338" y="27854"/>
                  </a:lnTo>
                  <a:lnTo>
                    <a:pt x="21185" y="26706"/>
                  </a:lnTo>
                  <a:lnTo>
                    <a:pt x="22388" y="25066"/>
                  </a:lnTo>
                  <a:lnTo>
                    <a:pt x="23563" y="23317"/>
                  </a:lnTo>
                  <a:lnTo>
                    <a:pt x="24739" y="21513"/>
                  </a:lnTo>
                  <a:lnTo>
                    <a:pt x="25313" y="20611"/>
                  </a:lnTo>
                  <a:lnTo>
                    <a:pt x="25859" y="19681"/>
                  </a:lnTo>
                  <a:lnTo>
                    <a:pt x="26406" y="18725"/>
                  </a:lnTo>
                  <a:lnTo>
                    <a:pt x="26898" y="17795"/>
                  </a:lnTo>
                  <a:lnTo>
                    <a:pt x="27390" y="16838"/>
                  </a:lnTo>
                  <a:lnTo>
                    <a:pt x="27855" y="15909"/>
                  </a:lnTo>
                  <a:lnTo>
                    <a:pt x="28292" y="14952"/>
                  </a:lnTo>
                  <a:lnTo>
                    <a:pt x="28675" y="14023"/>
                  </a:lnTo>
                  <a:lnTo>
                    <a:pt x="29030" y="13094"/>
                  </a:lnTo>
                  <a:lnTo>
                    <a:pt x="29358" y="12164"/>
                  </a:lnTo>
                  <a:lnTo>
                    <a:pt x="29632" y="11262"/>
                  </a:lnTo>
                  <a:lnTo>
                    <a:pt x="29850" y="10360"/>
                  </a:lnTo>
                  <a:lnTo>
                    <a:pt x="30042" y="9485"/>
                  </a:lnTo>
                  <a:lnTo>
                    <a:pt x="30151" y="8611"/>
                  </a:lnTo>
                  <a:lnTo>
                    <a:pt x="30233" y="7791"/>
                  </a:lnTo>
                  <a:lnTo>
                    <a:pt x="30233" y="6971"/>
                  </a:lnTo>
                  <a:lnTo>
                    <a:pt x="30178" y="6178"/>
                  </a:lnTo>
                  <a:lnTo>
                    <a:pt x="30151" y="5795"/>
                  </a:lnTo>
                  <a:lnTo>
                    <a:pt x="30069" y="5412"/>
                  </a:lnTo>
                  <a:lnTo>
                    <a:pt x="29987" y="5030"/>
                  </a:lnTo>
                  <a:lnTo>
                    <a:pt x="29905" y="4674"/>
                  </a:lnTo>
                  <a:lnTo>
                    <a:pt x="29768" y="4319"/>
                  </a:lnTo>
                  <a:lnTo>
                    <a:pt x="29632" y="3991"/>
                  </a:lnTo>
                  <a:lnTo>
                    <a:pt x="29495" y="3636"/>
                  </a:lnTo>
                  <a:lnTo>
                    <a:pt x="29304" y="3335"/>
                  </a:lnTo>
                  <a:lnTo>
                    <a:pt x="29112" y="3007"/>
                  </a:lnTo>
                  <a:lnTo>
                    <a:pt x="28894" y="2706"/>
                  </a:lnTo>
                  <a:lnTo>
                    <a:pt x="28675" y="2406"/>
                  </a:lnTo>
                  <a:lnTo>
                    <a:pt x="28429" y="2105"/>
                  </a:lnTo>
                  <a:lnTo>
                    <a:pt x="28155" y="1832"/>
                  </a:lnTo>
                  <a:lnTo>
                    <a:pt x="27855" y="1558"/>
                  </a:lnTo>
                  <a:lnTo>
                    <a:pt x="27527" y="1312"/>
                  </a:lnTo>
                  <a:lnTo>
                    <a:pt x="27199" y="1066"/>
                  </a:lnTo>
                  <a:lnTo>
                    <a:pt x="26816" y="847"/>
                  </a:lnTo>
                  <a:lnTo>
                    <a:pt x="26433" y="629"/>
                  </a:lnTo>
                  <a:lnTo>
                    <a:pt x="26078" y="437"/>
                  </a:lnTo>
                  <a:lnTo>
                    <a:pt x="25723" y="301"/>
                  </a:lnTo>
                  <a:lnTo>
                    <a:pt x="25367" y="164"/>
                  </a:lnTo>
                  <a:lnTo>
                    <a:pt x="25039" y="82"/>
                  </a:lnTo>
                  <a:lnTo>
                    <a:pt x="24711" y="27"/>
                  </a:lnTo>
                  <a:lnTo>
                    <a:pt x="24411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2915244" y="3173363"/>
              <a:ext cx="47077" cy="52136"/>
            </a:xfrm>
            <a:custGeom>
              <a:avLst/>
              <a:gdLst/>
              <a:ahLst/>
              <a:cxnLst/>
              <a:rect l="l" t="t" r="r" b="b"/>
              <a:pathLst>
                <a:path w="3555" h="3937" extrusionOk="0">
                  <a:moveTo>
                    <a:pt x="3117" y="0"/>
                  </a:moveTo>
                  <a:lnTo>
                    <a:pt x="2270" y="820"/>
                  </a:lnTo>
                  <a:lnTo>
                    <a:pt x="1477" y="1695"/>
                  </a:lnTo>
                  <a:lnTo>
                    <a:pt x="712" y="2624"/>
                  </a:lnTo>
                  <a:lnTo>
                    <a:pt x="1" y="3581"/>
                  </a:lnTo>
                  <a:lnTo>
                    <a:pt x="493" y="3936"/>
                  </a:lnTo>
                  <a:lnTo>
                    <a:pt x="1204" y="3007"/>
                  </a:lnTo>
                  <a:lnTo>
                    <a:pt x="1942" y="2105"/>
                  </a:lnTo>
                  <a:lnTo>
                    <a:pt x="2734" y="1258"/>
                  </a:lnTo>
                  <a:lnTo>
                    <a:pt x="3554" y="437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3464384" y="2024059"/>
              <a:ext cx="548054" cy="581359"/>
            </a:xfrm>
            <a:custGeom>
              <a:avLst/>
              <a:gdLst/>
              <a:ahLst/>
              <a:cxnLst/>
              <a:rect l="l" t="t" r="r" b="b"/>
              <a:pathLst>
                <a:path w="41386" h="43901" extrusionOk="0">
                  <a:moveTo>
                    <a:pt x="26488" y="1"/>
                  </a:moveTo>
                  <a:lnTo>
                    <a:pt x="24957" y="28"/>
                  </a:lnTo>
                  <a:lnTo>
                    <a:pt x="23563" y="83"/>
                  </a:lnTo>
                  <a:lnTo>
                    <a:pt x="22278" y="137"/>
                  </a:lnTo>
                  <a:lnTo>
                    <a:pt x="21103" y="247"/>
                  </a:lnTo>
                  <a:lnTo>
                    <a:pt x="20009" y="356"/>
                  </a:lnTo>
                  <a:lnTo>
                    <a:pt x="18998" y="493"/>
                  </a:lnTo>
                  <a:lnTo>
                    <a:pt x="18069" y="657"/>
                  </a:lnTo>
                  <a:lnTo>
                    <a:pt x="17221" y="848"/>
                  </a:lnTo>
                  <a:lnTo>
                    <a:pt x="16428" y="1039"/>
                  </a:lnTo>
                  <a:lnTo>
                    <a:pt x="15663" y="1258"/>
                  </a:lnTo>
                  <a:lnTo>
                    <a:pt x="14952" y="1504"/>
                  </a:lnTo>
                  <a:lnTo>
                    <a:pt x="14269" y="1750"/>
                  </a:lnTo>
                  <a:lnTo>
                    <a:pt x="13613" y="2023"/>
                  </a:lnTo>
                  <a:lnTo>
                    <a:pt x="13312" y="2187"/>
                  </a:lnTo>
                  <a:lnTo>
                    <a:pt x="13012" y="2324"/>
                  </a:lnTo>
                  <a:lnTo>
                    <a:pt x="12438" y="2679"/>
                  </a:lnTo>
                  <a:lnTo>
                    <a:pt x="11863" y="3089"/>
                  </a:lnTo>
                  <a:lnTo>
                    <a:pt x="11289" y="3527"/>
                  </a:lnTo>
                  <a:lnTo>
                    <a:pt x="10825" y="3909"/>
                  </a:lnTo>
                  <a:lnTo>
                    <a:pt x="10360" y="4319"/>
                  </a:lnTo>
                  <a:lnTo>
                    <a:pt x="9923" y="4729"/>
                  </a:lnTo>
                  <a:lnTo>
                    <a:pt x="9513" y="5194"/>
                  </a:lnTo>
                  <a:lnTo>
                    <a:pt x="9103" y="5659"/>
                  </a:lnTo>
                  <a:lnTo>
                    <a:pt x="8720" y="6124"/>
                  </a:lnTo>
                  <a:lnTo>
                    <a:pt x="8337" y="6616"/>
                  </a:lnTo>
                  <a:lnTo>
                    <a:pt x="7982" y="7135"/>
                  </a:lnTo>
                  <a:lnTo>
                    <a:pt x="7627" y="7627"/>
                  </a:lnTo>
                  <a:lnTo>
                    <a:pt x="7299" y="8174"/>
                  </a:lnTo>
                  <a:lnTo>
                    <a:pt x="6998" y="8720"/>
                  </a:lnTo>
                  <a:lnTo>
                    <a:pt x="6697" y="9267"/>
                  </a:lnTo>
                  <a:lnTo>
                    <a:pt x="6150" y="10388"/>
                  </a:lnTo>
                  <a:lnTo>
                    <a:pt x="5658" y="11563"/>
                  </a:lnTo>
                  <a:lnTo>
                    <a:pt x="5194" y="12766"/>
                  </a:lnTo>
                  <a:lnTo>
                    <a:pt x="4784" y="13969"/>
                  </a:lnTo>
                  <a:lnTo>
                    <a:pt x="4401" y="15171"/>
                  </a:lnTo>
                  <a:lnTo>
                    <a:pt x="4073" y="16402"/>
                  </a:lnTo>
                  <a:lnTo>
                    <a:pt x="3772" y="17632"/>
                  </a:lnTo>
                  <a:lnTo>
                    <a:pt x="3499" y="18834"/>
                  </a:lnTo>
                  <a:lnTo>
                    <a:pt x="3253" y="20037"/>
                  </a:lnTo>
                  <a:lnTo>
                    <a:pt x="3007" y="21212"/>
                  </a:lnTo>
                  <a:lnTo>
                    <a:pt x="2761" y="22607"/>
                  </a:lnTo>
                  <a:lnTo>
                    <a:pt x="2542" y="24028"/>
                  </a:lnTo>
                  <a:lnTo>
                    <a:pt x="2351" y="25449"/>
                  </a:lnTo>
                  <a:lnTo>
                    <a:pt x="2160" y="26871"/>
                  </a:lnTo>
                  <a:lnTo>
                    <a:pt x="1832" y="29686"/>
                  </a:lnTo>
                  <a:lnTo>
                    <a:pt x="1558" y="32529"/>
                  </a:lnTo>
                  <a:lnTo>
                    <a:pt x="1257" y="35372"/>
                  </a:lnTo>
                  <a:lnTo>
                    <a:pt x="902" y="38215"/>
                  </a:lnTo>
                  <a:lnTo>
                    <a:pt x="711" y="39636"/>
                  </a:lnTo>
                  <a:lnTo>
                    <a:pt x="492" y="41030"/>
                  </a:lnTo>
                  <a:lnTo>
                    <a:pt x="273" y="42452"/>
                  </a:lnTo>
                  <a:lnTo>
                    <a:pt x="0" y="43846"/>
                  </a:lnTo>
                  <a:lnTo>
                    <a:pt x="5248" y="43846"/>
                  </a:lnTo>
                  <a:lnTo>
                    <a:pt x="10524" y="43819"/>
                  </a:lnTo>
                  <a:lnTo>
                    <a:pt x="15772" y="43764"/>
                  </a:lnTo>
                  <a:lnTo>
                    <a:pt x="21048" y="43682"/>
                  </a:lnTo>
                  <a:lnTo>
                    <a:pt x="23590" y="43682"/>
                  </a:lnTo>
                  <a:lnTo>
                    <a:pt x="26132" y="43737"/>
                  </a:lnTo>
                  <a:lnTo>
                    <a:pt x="31217" y="43873"/>
                  </a:lnTo>
                  <a:lnTo>
                    <a:pt x="33759" y="43901"/>
                  </a:lnTo>
                  <a:lnTo>
                    <a:pt x="36301" y="43901"/>
                  </a:lnTo>
                  <a:lnTo>
                    <a:pt x="37558" y="43873"/>
                  </a:lnTo>
                  <a:lnTo>
                    <a:pt x="38843" y="43846"/>
                  </a:lnTo>
                  <a:lnTo>
                    <a:pt x="40100" y="43764"/>
                  </a:lnTo>
                  <a:lnTo>
                    <a:pt x="41385" y="43682"/>
                  </a:lnTo>
                  <a:lnTo>
                    <a:pt x="39007" y="28757"/>
                  </a:lnTo>
                  <a:lnTo>
                    <a:pt x="38843" y="27582"/>
                  </a:lnTo>
                  <a:lnTo>
                    <a:pt x="38679" y="26051"/>
                  </a:lnTo>
                  <a:lnTo>
                    <a:pt x="38269" y="22115"/>
                  </a:lnTo>
                  <a:lnTo>
                    <a:pt x="38023" y="19846"/>
                  </a:lnTo>
                  <a:lnTo>
                    <a:pt x="37750" y="17468"/>
                  </a:lnTo>
                  <a:lnTo>
                    <a:pt x="37422" y="15007"/>
                  </a:lnTo>
                  <a:lnTo>
                    <a:pt x="37066" y="12547"/>
                  </a:lnTo>
                  <a:lnTo>
                    <a:pt x="36848" y="11345"/>
                  </a:lnTo>
                  <a:lnTo>
                    <a:pt x="36656" y="10169"/>
                  </a:lnTo>
                  <a:lnTo>
                    <a:pt x="36410" y="8994"/>
                  </a:lnTo>
                  <a:lnTo>
                    <a:pt x="36164" y="7873"/>
                  </a:lnTo>
                  <a:lnTo>
                    <a:pt x="35918" y="6807"/>
                  </a:lnTo>
                  <a:lnTo>
                    <a:pt x="35645" y="5768"/>
                  </a:lnTo>
                  <a:lnTo>
                    <a:pt x="35344" y="4811"/>
                  </a:lnTo>
                  <a:lnTo>
                    <a:pt x="35044" y="3909"/>
                  </a:lnTo>
                  <a:lnTo>
                    <a:pt x="34716" y="3089"/>
                  </a:lnTo>
                  <a:lnTo>
                    <a:pt x="34360" y="2351"/>
                  </a:lnTo>
                  <a:lnTo>
                    <a:pt x="34005" y="1723"/>
                  </a:lnTo>
                  <a:lnTo>
                    <a:pt x="33813" y="1422"/>
                  </a:lnTo>
                  <a:lnTo>
                    <a:pt x="33595" y="1176"/>
                  </a:lnTo>
                  <a:lnTo>
                    <a:pt x="33403" y="930"/>
                  </a:lnTo>
                  <a:lnTo>
                    <a:pt x="33185" y="711"/>
                  </a:lnTo>
                  <a:lnTo>
                    <a:pt x="32993" y="547"/>
                  </a:lnTo>
                  <a:lnTo>
                    <a:pt x="32775" y="383"/>
                  </a:lnTo>
                  <a:lnTo>
                    <a:pt x="32556" y="274"/>
                  </a:lnTo>
                  <a:lnTo>
                    <a:pt x="32310" y="165"/>
                  </a:lnTo>
                  <a:lnTo>
                    <a:pt x="32091" y="110"/>
                  </a:lnTo>
                  <a:lnTo>
                    <a:pt x="31845" y="83"/>
                  </a:lnTo>
                  <a:lnTo>
                    <a:pt x="29905" y="28"/>
                  </a:lnTo>
                  <a:lnTo>
                    <a:pt x="2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3441210" y="2036004"/>
              <a:ext cx="291044" cy="408332"/>
            </a:xfrm>
            <a:custGeom>
              <a:avLst/>
              <a:gdLst/>
              <a:ahLst/>
              <a:cxnLst/>
              <a:rect l="l" t="t" r="r" b="b"/>
              <a:pathLst>
                <a:path w="21978" h="30835" extrusionOk="0">
                  <a:moveTo>
                    <a:pt x="21103" y="1"/>
                  </a:moveTo>
                  <a:lnTo>
                    <a:pt x="20256" y="28"/>
                  </a:lnTo>
                  <a:lnTo>
                    <a:pt x="19381" y="83"/>
                  </a:lnTo>
                  <a:lnTo>
                    <a:pt x="18534" y="219"/>
                  </a:lnTo>
                  <a:lnTo>
                    <a:pt x="17686" y="383"/>
                  </a:lnTo>
                  <a:lnTo>
                    <a:pt x="16866" y="602"/>
                  </a:lnTo>
                  <a:lnTo>
                    <a:pt x="16046" y="848"/>
                  </a:lnTo>
                  <a:lnTo>
                    <a:pt x="15226" y="1149"/>
                  </a:lnTo>
                  <a:lnTo>
                    <a:pt x="14434" y="1504"/>
                  </a:lnTo>
                  <a:lnTo>
                    <a:pt x="13641" y="1887"/>
                  </a:lnTo>
                  <a:lnTo>
                    <a:pt x="12875" y="2297"/>
                  </a:lnTo>
                  <a:lnTo>
                    <a:pt x="12110" y="2734"/>
                  </a:lnTo>
                  <a:lnTo>
                    <a:pt x="11372" y="3226"/>
                  </a:lnTo>
                  <a:lnTo>
                    <a:pt x="10661" y="3718"/>
                  </a:lnTo>
                  <a:lnTo>
                    <a:pt x="9951" y="4265"/>
                  </a:lnTo>
                  <a:lnTo>
                    <a:pt x="9295" y="4812"/>
                  </a:lnTo>
                  <a:lnTo>
                    <a:pt x="8556" y="5440"/>
                  </a:lnTo>
                  <a:lnTo>
                    <a:pt x="7846" y="6124"/>
                  </a:lnTo>
                  <a:lnTo>
                    <a:pt x="7162" y="6807"/>
                  </a:lnTo>
                  <a:lnTo>
                    <a:pt x="6506" y="7518"/>
                  </a:lnTo>
                  <a:lnTo>
                    <a:pt x="5878" y="8256"/>
                  </a:lnTo>
                  <a:lnTo>
                    <a:pt x="5249" y="8994"/>
                  </a:lnTo>
                  <a:lnTo>
                    <a:pt x="4620" y="9732"/>
                  </a:lnTo>
                  <a:lnTo>
                    <a:pt x="4019" y="10497"/>
                  </a:lnTo>
                  <a:lnTo>
                    <a:pt x="2980" y="11946"/>
                  </a:lnTo>
                  <a:lnTo>
                    <a:pt x="2297" y="12903"/>
                  </a:lnTo>
                  <a:lnTo>
                    <a:pt x="1586" y="13914"/>
                  </a:lnTo>
                  <a:lnTo>
                    <a:pt x="957" y="14898"/>
                  </a:lnTo>
                  <a:lnTo>
                    <a:pt x="438" y="15746"/>
                  </a:lnTo>
                  <a:lnTo>
                    <a:pt x="219" y="16101"/>
                  </a:lnTo>
                  <a:lnTo>
                    <a:pt x="83" y="16374"/>
                  </a:lnTo>
                  <a:lnTo>
                    <a:pt x="28" y="16566"/>
                  </a:lnTo>
                  <a:lnTo>
                    <a:pt x="1" y="16648"/>
                  </a:lnTo>
                  <a:lnTo>
                    <a:pt x="28" y="16702"/>
                  </a:lnTo>
                  <a:lnTo>
                    <a:pt x="1149" y="18424"/>
                  </a:lnTo>
                  <a:lnTo>
                    <a:pt x="2215" y="20174"/>
                  </a:lnTo>
                  <a:lnTo>
                    <a:pt x="3254" y="21951"/>
                  </a:lnTo>
                  <a:lnTo>
                    <a:pt x="4292" y="23700"/>
                  </a:lnTo>
                  <a:lnTo>
                    <a:pt x="5358" y="25477"/>
                  </a:lnTo>
                  <a:lnTo>
                    <a:pt x="6424" y="27226"/>
                  </a:lnTo>
                  <a:lnTo>
                    <a:pt x="7518" y="28948"/>
                  </a:lnTo>
                  <a:lnTo>
                    <a:pt x="8092" y="29823"/>
                  </a:lnTo>
                  <a:lnTo>
                    <a:pt x="8693" y="30670"/>
                  </a:lnTo>
                  <a:lnTo>
                    <a:pt x="8748" y="30725"/>
                  </a:lnTo>
                  <a:lnTo>
                    <a:pt x="8830" y="30807"/>
                  </a:lnTo>
                  <a:lnTo>
                    <a:pt x="8912" y="30834"/>
                  </a:lnTo>
                  <a:lnTo>
                    <a:pt x="8994" y="30834"/>
                  </a:lnTo>
                  <a:lnTo>
                    <a:pt x="9021" y="30807"/>
                  </a:lnTo>
                  <a:lnTo>
                    <a:pt x="9049" y="30780"/>
                  </a:lnTo>
                  <a:lnTo>
                    <a:pt x="9021" y="30698"/>
                  </a:lnTo>
                  <a:lnTo>
                    <a:pt x="8967" y="30643"/>
                  </a:lnTo>
                  <a:lnTo>
                    <a:pt x="8939" y="30643"/>
                  </a:lnTo>
                  <a:lnTo>
                    <a:pt x="8912" y="30670"/>
                  </a:lnTo>
                  <a:lnTo>
                    <a:pt x="9267" y="29522"/>
                  </a:lnTo>
                  <a:lnTo>
                    <a:pt x="9595" y="28347"/>
                  </a:lnTo>
                  <a:lnTo>
                    <a:pt x="10197" y="25969"/>
                  </a:lnTo>
                  <a:lnTo>
                    <a:pt x="10743" y="23591"/>
                  </a:lnTo>
                  <a:lnTo>
                    <a:pt x="11263" y="21213"/>
                  </a:lnTo>
                  <a:lnTo>
                    <a:pt x="11454" y="20010"/>
                  </a:lnTo>
                  <a:lnTo>
                    <a:pt x="11618" y="18807"/>
                  </a:lnTo>
                  <a:lnTo>
                    <a:pt x="11919" y="16347"/>
                  </a:lnTo>
                  <a:lnTo>
                    <a:pt x="12055" y="15144"/>
                  </a:lnTo>
                  <a:lnTo>
                    <a:pt x="12219" y="13914"/>
                  </a:lnTo>
                  <a:lnTo>
                    <a:pt x="12411" y="12711"/>
                  </a:lnTo>
                  <a:lnTo>
                    <a:pt x="12657" y="11536"/>
                  </a:lnTo>
                  <a:lnTo>
                    <a:pt x="12766" y="11099"/>
                  </a:lnTo>
                  <a:lnTo>
                    <a:pt x="12903" y="10634"/>
                  </a:lnTo>
                  <a:lnTo>
                    <a:pt x="13067" y="10197"/>
                  </a:lnTo>
                  <a:lnTo>
                    <a:pt x="13231" y="9759"/>
                  </a:lnTo>
                  <a:lnTo>
                    <a:pt x="13613" y="8912"/>
                  </a:lnTo>
                  <a:lnTo>
                    <a:pt x="14023" y="8092"/>
                  </a:lnTo>
                  <a:lnTo>
                    <a:pt x="14516" y="7272"/>
                  </a:lnTo>
                  <a:lnTo>
                    <a:pt x="15062" y="6506"/>
                  </a:lnTo>
                  <a:lnTo>
                    <a:pt x="15609" y="5768"/>
                  </a:lnTo>
                  <a:lnTo>
                    <a:pt x="16210" y="5058"/>
                  </a:lnTo>
                  <a:lnTo>
                    <a:pt x="16894" y="4347"/>
                  </a:lnTo>
                  <a:lnTo>
                    <a:pt x="17577" y="3663"/>
                  </a:lnTo>
                  <a:lnTo>
                    <a:pt x="18315" y="2980"/>
                  </a:lnTo>
                  <a:lnTo>
                    <a:pt x="19053" y="2351"/>
                  </a:lnTo>
                  <a:lnTo>
                    <a:pt x="19627" y="1805"/>
                  </a:lnTo>
                  <a:lnTo>
                    <a:pt x="20475" y="1012"/>
                  </a:lnTo>
                  <a:lnTo>
                    <a:pt x="20912" y="629"/>
                  </a:lnTo>
                  <a:lnTo>
                    <a:pt x="21349" y="329"/>
                  </a:lnTo>
                  <a:lnTo>
                    <a:pt x="21513" y="192"/>
                  </a:lnTo>
                  <a:lnTo>
                    <a:pt x="21705" y="110"/>
                  </a:lnTo>
                  <a:lnTo>
                    <a:pt x="21841" y="55"/>
                  </a:lnTo>
                  <a:lnTo>
                    <a:pt x="21978" y="28"/>
                  </a:lnTo>
                  <a:lnTo>
                    <a:pt x="211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3731883" y="2529751"/>
              <a:ext cx="354038" cy="620808"/>
            </a:xfrm>
            <a:custGeom>
              <a:avLst/>
              <a:gdLst/>
              <a:ahLst/>
              <a:cxnLst/>
              <a:rect l="l" t="t" r="r" b="b"/>
              <a:pathLst>
                <a:path w="26735" h="46880" extrusionOk="0">
                  <a:moveTo>
                    <a:pt x="26352" y="1"/>
                  </a:moveTo>
                  <a:lnTo>
                    <a:pt x="25723" y="83"/>
                  </a:lnTo>
                  <a:lnTo>
                    <a:pt x="25860" y="1176"/>
                  </a:lnTo>
                  <a:lnTo>
                    <a:pt x="25969" y="2269"/>
                  </a:lnTo>
                  <a:lnTo>
                    <a:pt x="26051" y="3363"/>
                  </a:lnTo>
                  <a:lnTo>
                    <a:pt x="26133" y="4429"/>
                  </a:lnTo>
                  <a:lnTo>
                    <a:pt x="26160" y="5495"/>
                  </a:lnTo>
                  <a:lnTo>
                    <a:pt x="26188" y="6561"/>
                  </a:lnTo>
                  <a:lnTo>
                    <a:pt x="26160" y="7600"/>
                  </a:lnTo>
                  <a:lnTo>
                    <a:pt x="26133" y="8638"/>
                  </a:lnTo>
                  <a:lnTo>
                    <a:pt x="26078" y="9677"/>
                  </a:lnTo>
                  <a:lnTo>
                    <a:pt x="26024" y="10688"/>
                  </a:lnTo>
                  <a:lnTo>
                    <a:pt x="25914" y="11700"/>
                  </a:lnTo>
                  <a:lnTo>
                    <a:pt x="25805" y="12684"/>
                  </a:lnTo>
                  <a:lnTo>
                    <a:pt x="25668" y="13668"/>
                  </a:lnTo>
                  <a:lnTo>
                    <a:pt x="25531" y="14652"/>
                  </a:lnTo>
                  <a:lnTo>
                    <a:pt x="25340" y="15609"/>
                  </a:lnTo>
                  <a:lnTo>
                    <a:pt x="25149" y="16566"/>
                  </a:lnTo>
                  <a:lnTo>
                    <a:pt x="24930" y="17495"/>
                  </a:lnTo>
                  <a:lnTo>
                    <a:pt x="24711" y="18424"/>
                  </a:lnTo>
                  <a:lnTo>
                    <a:pt x="24465" y="19354"/>
                  </a:lnTo>
                  <a:lnTo>
                    <a:pt x="24192" y="20256"/>
                  </a:lnTo>
                  <a:lnTo>
                    <a:pt x="23919" y="21158"/>
                  </a:lnTo>
                  <a:lnTo>
                    <a:pt x="23618" y="22033"/>
                  </a:lnTo>
                  <a:lnTo>
                    <a:pt x="23290" y="22907"/>
                  </a:lnTo>
                  <a:lnTo>
                    <a:pt x="22962" y="23755"/>
                  </a:lnTo>
                  <a:lnTo>
                    <a:pt x="22607" y="24602"/>
                  </a:lnTo>
                  <a:lnTo>
                    <a:pt x="22224" y="25422"/>
                  </a:lnTo>
                  <a:lnTo>
                    <a:pt x="21841" y="26242"/>
                  </a:lnTo>
                  <a:lnTo>
                    <a:pt x="21459" y="27062"/>
                  </a:lnTo>
                  <a:lnTo>
                    <a:pt x="21049" y="27855"/>
                  </a:lnTo>
                  <a:lnTo>
                    <a:pt x="20611" y="28620"/>
                  </a:lnTo>
                  <a:lnTo>
                    <a:pt x="20174" y="29413"/>
                  </a:lnTo>
                  <a:lnTo>
                    <a:pt x="19709" y="30151"/>
                  </a:lnTo>
                  <a:lnTo>
                    <a:pt x="19244" y="30889"/>
                  </a:lnTo>
                  <a:lnTo>
                    <a:pt x="18752" y="31627"/>
                  </a:lnTo>
                  <a:lnTo>
                    <a:pt x="18260" y="32338"/>
                  </a:lnTo>
                  <a:lnTo>
                    <a:pt x="17768" y="33021"/>
                  </a:lnTo>
                  <a:lnTo>
                    <a:pt x="17249" y="33705"/>
                  </a:lnTo>
                  <a:lnTo>
                    <a:pt x="16702" y="34388"/>
                  </a:lnTo>
                  <a:lnTo>
                    <a:pt x="16156" y="35044"/>
                  </a:lnTo>
                  <a:lnTo>
                    <a:pt x="15609" y="35673"/>
                  </a:lnTo>
                  <a:lnTo>
                    <a:pt x="15062" y="36301"/>
                  </a:lnTo>
                  <a:lnTo>
                    <a:pt x="14488" y="36903"/>
                  </a:lnTo>
                  <a:lnTo>
                    <a:pt x="13887" y="37504"/>
                  </a:lnTo>
                  <a:lnTo>
                    <a:pt x="13313" y="38078"/>
                  </a:lnTo>
                  <a:lnTo>
                    <a:pt x="12711" y="38652"/>
                  </a:lnTo>
                  <a:lnTo>
                    <a:pt x="12083" y="39199"/>
                  </a:lnTo>
                  <a:lnTo>
                    <a:pt x="11481" y="39746"/>
                  </a:lnTo>
                  <a:lnTo>
                    <a:pt x="10853" y="40265"/>
                  </a:lnTo>
                  <a:lnTo>
                    <a:pt x="10197" y="40757"/>
                  </a:lnTo>
                  <a:lnTo>
                    <a:pt x="9568" y="41249"/>
                  </a:lnTo>
                  <a:lnTo>
                    <a:pt x="8912" y="41714"/>
                  </a:lnTo>
                  <a:lnTo>
                    <a:pt x="8256" y="42178"/>
                  </a:lnTo>
                  <a:lnTo>
                    <a:pt x="7600" y="42616"/>
                  </a:lnTo>
                  <a:lnTo>
                    <a:pt x="6916" y="43026"/>
                  </a:lnTo>
                  <a:lnTo>
                    <a:pt x="6260" y="43436"/>
                  </a:lnTo>
                  <a:lnTo>
                    <a:pt x="5577" y="43818"/>
                  </a:lnTo>
                  <a:lnTo>
                    <a:pt x="4894" y="44174"/>
                  </a:lnTo>
                  <a:lnTo>
                    <a:pt x="4210" y="44529"/>
                  </a:lnTo>
                  <a:lnTo>
                    <a:pt x="3500" y="44885"/>
                  </a:lnTo>
                  <a:lnTo>
                    <a:pt x="2816" y="45185"/>
                  </a:lnTo>
                  <a:lnTo>
                    <a:pt x="2105" y="45486"/>
                  </a:lnTo>
                  <a:lnTo>
                    <a:pt x="1395" y="45759"/>
                  </a:lnTo>
                  <a:lnTo>
                    <a:pt x="711" y="46033"/>
                  </a:lnTo>
                  <a:lnTo>
                    <a:pt x="1" y="46279"/>
                  </a:lnTo>
                  <a:lnTo>
                    <a:pt x="192" y="46880"/>
                  </a:lnTo>
                  <a:lnTo>
                    <a:pt x="1121" y="46552"/>
                  </a:lnTo>
                  <a:lnTo>
                    <a:pt x="2051" y="46197"/>
                  </a:lnTo>
                  <a:lnTo>
                    <a:pt x="2980" y="45814"/>
                  </a:lnTo>
                  <a:lnTo>
                    <a:pt x="3855" y="45431"/>
                  </a:lnTo>
                  <a:lnTo>
                    <a:pt x="4730" y="45021"/>
                  </a:lnTo>
                  <a:lnTo>
                    <a:pt x="5577" y="44584"/>
                  </a:lnTo>
                  <a:lnTo>
                    <a:pt x="6424" y="44119"/>
                  </a:lnTo>
                  <a:lnTo>
                    <a:pt x="7244" y="43654"/>
                  </a:lnTo>
                  <a:lnTo>
                    <a:pt x="8064" y="43162"/>
                  </a:lnTo>
                  <a:lnTo>
                    <a:pt x="8830" y="42643"/>
                  </a:lnTo>
                  <a:lnTo>
                    <a:pt x="9595" y="42124"/>
                  </a:lnTo>
                  <a:lnTo>
                    <a:pt x="10361" y="41577"/>
                  </a:lnTo>
                  <a:lnTo>
                    <a:pt x="11099" y="41030"/>
                  </a:lnTo>
                  <a:lnTo>
                    <a:pt x="11809" y="40429"/>
                  </a:lnTo>
                  <a:lnTo>
                    <a:pt x="12520" y="39855"/>
                  </a:lnTo>
                  <a:lnTo>
                    <a:pt x="13203" y="39226"/>
                  </a:lnTo>
                  <a:lnTo>
                    <a:pt x="13859" y="38625"/>
                  </a:lnTo>
                  <a:lnTo>
                    <a:pt x="14516" y="37969"/>
                  </a:lnTo>
                  <a:lnTo>
                    <a:pt x="15144" y="37313"/>
                  </a:lnTo>
                  <a:lnTo>
                    <a:pt x="15746" y="36657"/>
                  </a:lnTo>
                  <a:lnTo>
                    <a:pt x="16347" y="35973"/>
                  </a:lnTo>
                  <a:lnTo>
                    <a:pt x="16921" y="35263"/>
                  </a:lnTo>
                  <a:lnTo>
                    <a:pt x="17495" y="34552"/>
                  </a:lnTo>
                  <a:lnTo>
                    <a:pt x="18042" y="33841"/>
                  </a:lnTo>
                  <a:lnTo>
                    <a:pt x="18561" y="33103"/>
                  </a:lnTo>
                  <a:lnTo>
                    <a:pt x="19080" y="32365"/>
                  </a:lnTo>
                  <a:lnTo>
                    <a:pt x="19572" y="31627"/>
                  </a:lnTo>
                  <a:lnTo>
                    <a:pt x="20037" y="30862"/>
                  </a:lnTo>
                  <a:lnTo>
                    <a:pt x="20502" y="30069"/>
                  </a:lnTo>
                  <a:lnTo>
                    <a:pt x="20967" y="29304"/>
                  </a:lnTo>
                  <a:lnTo>
                    <a:pt x="21377" y="28511"/>
                  </a:lnTo>
                  <a:lnTo>
                    <a:pt x="21787" y="27691"/>
                  </a:lnTo>
                  <a:lnTo>
                    <a:pt x="22197" y="26898"/>
                  </a:lnTo>
                  <a:lnTo>
                    <a:pt x="22552" y="26078"/>
                  </a:lnTo>
                  <a:lnTo>
                    <a:pt x="22935" y="25231"/>
                  </a:lnTo>
                  <a:lnTo>
                    <a:pt x="23263" y="24411"/>
                  </a:lnTo>
                  <a:lnTo>
                    <a:pt x="23591" y="23563"/>
                  </a:lnTo>
                  <a:lnTo>
                    <a:pt x="23919" y="22716"/>
                  </a:lnTo>
                  <a:lnTo>
                    <a:pt x="24219" y="21868"/>
                  </a:lnTo>
                  <a:lnTo>
                    <a:pt x="24493" y="21021"/>
                  </a:lnTo>
                  <a:lnTo>
                    <a:pt x="24739" y="20146"/>
                  </a:lnTo>
                  <a:lnTo>
                    <a:pt x="24985" y="19299"/>
                  </a:lnTo>
                  <a:lnTo>
                    <a:pt x="25231" y="18424"/>
                  </a:lnTo>
                  <a:lnTo>
                    <a:pt x="25449" y="17550"/>
                  </a:lnTo>
                  <a:lnTo>
                    <a:pt x="25641" y="16675"/>
                  </a:lnTo>
                  <a:lnTo>
                    <a:pt x="25805" y="15800"/>
                  </a:lnTo>
                  <a:lnTo>
                    <a:pt x="26133" y="14023"/>
                  </a:lnTo>
                  <a:lnTo>
                    <a:pt x="26379" y="12247"/>
                  </a:lnTo>
                  <a:lnTo>
                    <a:pt x="26570" y="10470"/>
                  </a:lnTo>
                  <a:lnTo>
                    <a:pt x="26680" y="8720"/>
                  </a:lnTo>
                  <a:lnTo>
                    <a:pt x="26734" y="6944"/>
                  </a:lnTo>
                  <a:lnTo>
                    <a:pt x="26734" y="5194"/>
                  </a:lnTo>
                  <a:lnTo>
                    <a:pt x="26680" y="3445"/>
                  </a:lnTo>
                  <a:lnTo>
                    <a:pt x="26543" y="1695"/>
                  </a:lnTo>
                  <a:lnTo>
                    <a:pt x="263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3114345" y="2707478"/>
              <a:ext cx="668958" cy="345709"/>
            </a:xfrm>
            <a:custGeom>
              <a:avLst/>
              <a:gdLst/>
              <a:ahLst/>
              <a:cxnLst/>
              <a:rect l="l" t="t" r="r" b="b"/>
              <a:pathLst>
                <a:path w="50516" h="26106" extrusionOk="0">
                  <a:moveTo>
                    <a:pt x="17495" y="1"/>
                  </a:moveTo>
                  <a:lnTo>
                    <a:pt x="17385" y="165"/>
                  </a:lnTo>
                  <a:lnTo>
                    <a:pt x="17194" y="384"/>
                  </a:lnTo>
                  <a:lnTo>
                    <a:pt x="16565" y="958"/>
                  </a:lnTo>
                  <a:lnTo>
                    <a:pt x="15636" y="1723"/>
                  </a:lnTo>
                  <a:lnTo>
                    <a:pt x="14488" y="2625"/>
                  </a:lnTo>
                  <a:lnTo>
                    <a:pt x="13148" y="3664"/>
                  </a:lnTo>
                  <a:lnTo>
                    <a:pt x="11672" y="4785"/>
                  </a:lnTo>
                  <a:lnTo>
                    <a:pt x="8501" y="7108"/>
                  </a:lnTo>
                  <a:lnTo>
                    <a:pt x="5358" y="9404"/>
                  </a:lnTo>
                  <a:lnTo>
                    <a:pt x="2652" y="11345"/>
                  </a:lnTo>
                  <a:lnTo>
                    <a:pt x="0" y="13231"/>
                  </a:lnTo>
                  <a:lnTo>
                    <a:pt x="33677" y="26106"/>
                  </a:lnTo>
                  <a:lnTo>
                    <a:pt x="50515" y="9596"/>
                  </a:lnTo>
                  <a:lnTo>
                    <a:pt x="17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3517592" y="2292286"/>
              <a:ext cx="640725" cy="721809"/>
            </a:xfrm>
            <a:custGeom>
              <a:avLst/>
              <a:gdLst/>
              <a:ahLst/>
              <a:cxnLst/>
              <a:rect l="l" t="t" r="r" b="b"/>
              <a:pathLst>
                <a:path w="48384" h="54507" extrusionOk="0">
                  <a:moveTo>
                    <a:pt x="41768" y="1"/>
                  </a:moveTo>
                  <a:lnTo>
                    <a:pt x="41030" y="55"/>
                  </a:lnTo>
                  <a:lnTo>
                    <a:pt x="40292" y="110"/>
                  </a:lnTo>
                  <a:lnTo>
                    <a:pt x="39554" y="247"/>
                  </a:lnTo>
                  <a:lnTo>
                    <a:pt x="38843" y="383"/>
                  </a:lnTo>
                  <a:lnTo>
                    <a:pt x="38133" y="575"/>
                  </a:lnTo>
                  <a:lnTo>
                    <a:pt x="37422" y="821"/>
                  </a:lnTo>
                  <a:lnTo>
                    <a:pt x="36739" y="1094"/>
                  </a:lnTo>
                  <a:lnTo>
                    <a:pt x="36274" y="1313"/>
                  </a:lnTo>
                  <a:lnTo>
                    <a:pt x="35809" y="1532"/>
                  </a:lnTo>
                  <a:lnTo>
                    <a:pt x="35372" y="1805"/>
                  </a:lnTo>
                  <a:lnTo>
                    <a:pt x="34962" y="2106"/>
                  </a:lnTo>
                  <a:lnTo>
                    <a:pt x="34552" y="2434"/>
                  </a:lnTo>
                  <a:lnTo>
                    <a:pt x="34224" y="2816"/>
                  </a:lnTo>
                  <a:lnTo>
                    <a:pt x="33923" y="3199"/>
                  </a:lnTo>
                  <a:lnTo>
                    <a:pt x="33786" y="3418"/>
                  </a:lnTo>
                  <a:lnTo>
                    <a:pt x="33650" y="3636"/>
                  </a:lnTo>
                  <a:lnTo>
                    <a:pt x="33540" y="3937"/>
                  </a:lnTo>
                  <a:lnTo>
                    <a:pt x="33431" y="4238"/>
                  </a:lnTo>
                  <a:lnTo>
                    <a:pt x="33349" y="4538"/>
                  </a:lnTo>
                  <a:lnTo>
                    <a:pt x="33294" y="4866"/>
                  </a:lnTo>
                  <a:lnTo>
                    <a:pt x="33185" y="5495"/>
                  </a:lnTo>
                  <a:lnTo>
                    <a:pt x="33130" y="6124"/>
                  </a:lnTo>
                  <a:lnTo>
                    <a:pt x="32994" y="7409"/>
                  </a:lnTo>
                  <a:lnTo>
                    <a:pt x="32802" y="8693"/>
                  </a:lnTo>
                  <a:lnTo>
                    <a:pt x="32556" y="9951"/>
                  </a:lnTo>
                  <a:lnTo>
                    <a:pt x="32310" y="11181"/>
                  </a:lnTo>
                  <a:lnTo>
                    <a:pt x="32010" y="12411"/>
                  </a:lnTo>
                  <a:lnTo>
                    <a:pt x="31709" y="13668"/>
                  </a:lnTo>
                  <a:lnTo>
                    <a:pt x="31053" y="16183"/>
                  </a:lnTo>
                  <a:lnTo>
                    <a:pt x="30315" y="19053"/>
                  </a:lnTo>
                  <a:lnTo>
                    <a:pt x="29987" y="20201"/>
                  </a:lnTo>
                  <a:lnTo>
                    <a:pt x="29686" y="21213"/>
                  </a:lnTo>
                  <a:lnTo>
                    <a:pt x="29495" y="21705"/>
                  </a:lnTo>
                  <a:lnTo>
                    <a:pt x="29331" y="22142"/>
                  </a:lnTo>
                  <a:lnTo>
                    <a:pt x="29112" y="22607"/>
                  </a:lnTo>
                  <a:lnTo>
                    <a:pt x="28893" y="23044"/>
                  </a:lnTo>
                  <a:lnTo>
                    <a:pt x="28647" y="23482"/>
                  </a:lnTo>
                  <a:lnTo>
                    <a:pt x="28401" y="23919"/>
                  </a:lnTo>
                  <a:lnTo>
                    <a:pt x="28073" y="24384"/>
                  </a:lnTo>
                  <a:lnTo>
                    <a:pt x="27745" y="24848"/>
                  </a:lnTo>
                  <a:lnTo>
                    <a:pt x="27281" y="25450"/>
                  </a:lnTo>
                  <a:lnTo>
                    <a:pt x="26734" y="26106"/>
                  </a:lnTo>
                  <a:lnTo>
                    <a:pt x="26133" y="26789"/>
                  </a:lnTo>
                  <a:lnTo>
                    <a:pt x="25477" y="27500"/>
                  </a:lnTo>
                  <a:lnTo>
                    <a:pt x="24766" y="28210"/>
                  </a:lnTo>
                  <a:lnTo>
                    <a:pt x="24028" y="28949"/>
                  </a:lnTo>
                  <a:lnTo>
                    <a:pt x="23262" y="29687"/>
                  </a:lnTo>
                  <a:lnTo>
                    <a:pt x="22470" y="30397"/>
                  </a:lnTo>
                  <a:lnTo>
                    <a:pt x="20884" y="31819"/>
                  </a:lnTo>
                  <a:lnTo>
                    <a:pt x="19326" y="33131"/>
                  </a:lnTo>
                  <a:lnTo>
                    <a:pt x="18588" y="33732"/>
                  </a:lnTo>
                  <a:lnTo>
                    <a:pt x="17850" y="34279"/>
                  </a:lnTo>
                  <a:lnTo>
                    <a:pt x="17167" y="34798"/>
                  </a:lnTo>
                  <a:lnTo>
                    <a:pt x="16538" y="35236"/>
                  </a:lnTo>
                  <a:lnTo>
                    <a:pt x="14953" y="36329"/>
                  </a:lnTo>
                  <a:lnTo>
                    <a:pt x="13367" y="37422"/>
                  </a:lnTo>
                  <a:lnTo>
                    <a:pt x="11754" y="38461"/>
                  </a:lnTo>
                  <a:lnTo>
                    <a:pt x="10934" y="38980"/>
                  </a:lnTo>
                  <a:lnTo>
                    <a:pt x="10087" y="39472"/>
                  </a:lnTo>
                  <a:lnTo>
                    <a:pt x="9240" y="39937"/>
                  </a:lnTo>
                  <a:lnTo>
                    <a:pt x="8337" y="40375"/>
                  </a:lnTo>
                  <a:lnTo>
                    <a:pt x="7435" y="40757"/>
                  </a:lnTo>
                  <a:lnTo>
                    <a:pt x="6533" y="41113"/>
                  </a:lnTo>
                  <a:lnTo>
                    <a:pt x="6151" y="41222"/>
                  </a:lnTo>
                  <a:lnTo>
                    <a:pt x="5713" y="41277"/>
                  </a:lnTo>
                  <a:lnTo>
                    <a:pt x="4866" y="41359"/>
                  </a:lnTo>
                  <a:lnTo>
                    <a:pt x="4456" y="41386"/>
                  </a:lnTo>
                  <a:lnTo>
                    <a:pt x="4046" y="41495"/>
                  </a:lnTo>
                  <a:lnTo>
                    <a:pt x="3855" y="41550"/>
                  </a:lnTo>
                  <a:lnTo>
                    <a:pt x="3663" y="41632"/>
                  </a:lnTo>
                  <a:lnTo>
                    <a:pt x="3472" y="41714"/>
                  </a:lnTo>
                  <a:lnTo>
                    <a:pt x="3308" y="41851"/>
                  </a:lnTo>
                  <a:lnTo>
                    <a:pt x="3171" y="41987"/>
                  </a:lnTo>
                  <a:lnTo>
                    <a:pt x="3062" y="42151"/>
                  </a:lnTo>
                  <a:lnTo>
                    <a:pt x="3007" y="42343"/>
                  </a:lnTo>
                  <a:lnTo>
                    <a:pt x="2980" y="42425"/>
                  </a:lnTo>
                  <a:lnTo>
                    <a:pt x="3007" y="42507"/>
                  </a:lnTo>
                  <a:lnTo>
                    <a:pt x="3062" y="42671"/>
                  </a:lnTo>
                  <a:lnTo>
                    <a:pt x="3171" y="42807"/>
                  </a:lnTo>
                  <a:lnTo>
                    <a:pt x="3335" y="42917"/>
                  </a:lnTo>
                  <a:lnTo>
                    <a:pt x="3472" y="42999"/>
                  </a:lnTo>
                  <a:lnTo>
                    <a:pt x="3773" y="43081"/>
                  </a:lnTo>
                  <a:lnTo>
                    <a:pt x="4101" y="43135"/>
                  </a:lnTo>
                  <a:lnTo>
                    <a:pt x="4729" y="43190"/>
                  </a:lnTo>
                  <a:lnTo>
                    <a:pt x="5057" y="43217"/>
                  </a:lnTo>
                  <a:lnTo>
                    <a:pt x="5358" y="43245"/>
                  </a:lnTo>
                  <a:lnTo>
                    <a:pt x="5659" y="43327"/>
                  </a:lnTo>
                  <a:lnTo>
                    <a:pt x="5959" y="43463"/>
                  </a:lnTo>
                  <a:lnTo>
                    <a:pt x="6096" y="43573"/>
                  </a:lnTo>
                  <a:lnTo>
                    <a:pt x="6205" y="43682"/>
                  </a:lnTo>
                  <a:lnTo>
                    <a:pt x="6287" y="43819"/>
                  </a:lnTo>
                  <a:lnTo>
                    <a:pt x="6287" y="43901"/>
                  </a:lnTo>
                  <a:lnTo>
                    <a:pt x="6287" y="43983"/>
                  </a:lnTo>
                  <a:lnTo>
                    <a:pt x="6260" y="44092"/>
                  </a:lnTo>
                  <a:lnTo>
                    <a:pt x="6205" y="44201"/>
                  </a:lnTo>
                  <a:lnTo>
                    <a:pt x="6041" y="44365"/>
                  </a:lnTo>
                  <a:lnTo>
                    <a:pt x="5713" y="44666"/>
                  </a:lnTo>
                  <a:lnTo>
                    <a:pt x="5358" y="44939"/>
                  </a:lnTo>
                  <a:lnTo>
                    <a:pt x="4975" y="45213"/>
                  </a:lnTo>
                  <a:lnTo>
                    <a:pt x="4593" y="45459"/>
                  </a:lnTo>
                  <a:lnTo>
                    <a:pt x="3800" y="45896"/>
                  </a:lnTo>
                  <a:lnTo>
                    <a:pt x="3007" y="46361"/>
                  </a:lnTo>
                  <a:lnTo>
                    <a:pt x="2242" y="46826"/>
                  </a:lnTo>
                  <a:lnTo>
                    <a:pt x="1886" y="47099"/>
                  </a:lnTo>
                  <a:lnTo>
                    <a:pt x="1531" y="47372"/>
                  </a:lnTo>
                  <a:lnTo>
                    <a:pt x="1203" y="47646"/>
                  </a:lnTo>
                  <a:lnTo>
                    <a:pt x="902" y="47974"/>
                  </a:lnTo>
                  <a:lnTo>
                    <a:pt x="656" y="48329"/>
                  </a:lnTo>
                  <a:lnTo>
                    <a:pt x="410" y="48684"/>
                  </a:lnTo>
                  <a:lnTo>
                    <a:pt x="328" y="48930"/>
                  </a:lnTo>
                  <a:lnTo>
                    <a:pt x="219" y="49149"/>
                  </a:lnTo>
                  <a:lnTo>
                    <a:pt x="137" y="49395"/>
                  </a:lnTo>
                  <a:lnTo>
                    <a:pt x="82" y="49614"/>
                  </a:lnTo>
                  <a:lnTo>
                    <a:pt x="28" y="50106"/>
                  </a:lnTo>
                  <a:lnTo>
                    <a:pt x="0" y="50598"/>
                  </a:lnTo>
                  <a:lnTo>
                    <a:pt x="55" y="51090"/>
                  </a:lnTo>
                  <a:lnTo>
                    <a:pt x="164" y="51582"/>
                  </a:lnTo>
                  <a:lnTo>
                    <a:pt x="246" y="51828"/>
                  </a:lnTo>
                  <a:lnTo>
                    <a:pt x="356" y="52047"/>
                  </a:lnTo>
                  <a:lnTo>
                    <a:pt x="465" y="52265"/>
                  </a:lnTo>
                  <a:lnTo>
                    <a:pt x="602" y="52484"/>
                  </a:lnTo>
                  <a:lnTo>
                    <a:pt x="820" y="52785"/>
                  </a:lnTo>
                  <a:lnTo>
                    <a:pt x="1066" y="53085"/>
                  </a:lnTo>
                  <a:lnTo>
                    <a:pt x="1312" y="53331"/>
                  </a:lnTo>
                  <a:lnTo>
                    <a:pt x="1586" y="53577"/>
                  </a:lnTo>
                  <a:lnTo>
                    <a:pt x="1859" y="53769"/>
                  </a:lnTo>
                  <a:lnTo>
                    <a:pt x="2160" y="53960"/>
                  </a:lnTo>
                  <a:lnTo>
                    <a:pt x="2460" y="54097"/>
                  </a:lnTo>
                  <a:lnTo>
                    <a:pt x="2761" y="54233"/>
                  </a:lnTo>
                  <a:lnTo>
                    <a:pt x="3089" y="54315"/>
                  </a:lnTo>
                  <a:lnTo>
                    <a:pt x="3417" y="54397"/>
                  </a:lnTo>
                  <a:lnTo>
                    <a:pt x="3773" y="54452"/>
                  </a:lnTo>
                  <a:lnTo>
                    <a:pt x="4101" y="54507"/>
                  </a:lnTo>
                  <a:lnTo>
                    <a:pt x="4811" y="54507"/>
                  </a:lnTo>
                  <a:lnTo>
                    <a:pt x="5167" y="54479"/>
                  </a:lnTo>
                  <a:lnTo>
                    <a:pt x="5522" y="54452"/>
                  </a:lnTo>
                  <a:lnTo>
                    <a:pt x="6260" y="54343"/>
                  </a:lnTo>
                  <a:lnTo>
                    <a:pt x="6971" y="54151"/>
                  </a:lnTo>
                  <a:lnTo>
                    <a:pt x="7681" y="53933"/>
                  </a:lnTo>
                  <a:lnTo>
                    <a:pt x="8392" y="53687"/>
                  </a:lnTo>
                  <a:lnTo>
                    <a:pt x="9048" y="53386"/>
                  </a:lnTo>
                  <a:lnTo>
                    <a:pt x="9677" y="53085"/>
                  </a:lnTo>
                  <a:lnTo>
                    <a:pt x="10278" y="52757"/>
                  </a:lnTo>
                  <a:lnTo>
                    <a:pt x="10852" y="52402"/>
                  </a:lnTo>
                  <a:lnTo>
                    <a:pt x="11836" y="51773"/>
                  </a:lnTo>
                  <a:lnTo>
                    <a:pt x="12820" y="51090"/>
                  </a:lnTo>
                  <a:lnTo>
                    <a:pt x="14789" y="49750"/>
                  </a:lnTo>
                  <a:lnTo>
                    <a:pt x="15800" y="49094"/>
                  </a:lnTo>
                  <a:lnTo>
                    <a:pt x="16784" y="48466"/>
                  </a:lnTo>
                  <a:lnTo>
                    <a:pt x="17795" y="47864"/>
                  </a:lnTo>
                  <a:lnTo>
                    <a:pt x="18861" y="47318"/>
                  </a:lnTo>
                  <a:lnTo>
                    <a:pt x="19900" y="46771"/>
                  </a:lnTo>
                  <a:lnTo>
                    <a:pt x="20939" y="46170"/>
                  </a:lnTo>
                  <a:lnTo>
                    <a:pt x="21923" y="45514"/>
                  </a:lnTo>
                  <a:lnTo>
                    <a:pt x="22934" y="44885"/>
                  </a:lnTo>
                  <a:lnTo>
                    <a:pt x="26078" y="42835"/>
                  </a:lnTo>
                  <a:lnTo>
                    <a:pt x="27663" y="41823"/>
                  </a:lnTo>
                  <a:lnTo>
                    <a:pt x="29221" y="40785"/>
                  </a:lnTo>
                  <a:lnTo>
                    <a:pt x="30780" y="39746"/>
                  </a:lnTo>
                  <a:lnTo>
                    <a:pt x="32310" y="38652"/>
                  </a:lnTo>
                  <a:lnTo>
                    <a:pt x="33814" y="37532"/>
                  </a:lnTo>
                  <a:lnTo>
                    <a:pt x="34524" y="36958"/>
                  </a:lnTo>
                  <a:lnTo>
                    <a:pt x="35262" y="36356"/>
                  </a:lnTo>
                  <a:lnTo>
                    <a:pt x="36000" y="35700"/>
                  </a:lnTo>
                  <a:lnTo>
                    <a:pt x="36766" y="35044"/>
                  </a:lnTo>
                  <a:lnTo>
                    <a:pt x="37504" y="34361"/>
                  </a:lnTo>
                  <a:lnTo>
                    <a:pt x="38215" y="33650"/>
                  </a:lnTo>
                  <a:lnTo>
                    <a:pt x="38925" y="32939"/>
                  </a:lnTo>
                  <a:lnTo>
                    <a:pt x="39609" y="32201"/>
                  </a:lnTo>
                  <a:lnTo>
                    <a:pt x="40265" y="31436"/>
                  </a:lnTo>
                  <a:lnTo>
                    <a:pt x="40893" y="30643"/>
                  </a:lnTo>
                  <a:lnTo>
                    <a:pt x="41604" y="29687"/>
                  </a:lnTo>
                  <a:lnTo>
                    <a:pt x="42288" y="28675"/>
                  </a:lnTo>
                  <a:lnTo>
                    <a:pt x="42698" y="27992"/>
                  </a:lnTo>
                  <a:lnTo>
                    <a:pt x="43108" y="27254"/>
                  </a:lnTo>
                  <a:lnTo>
                    <a:pt x="43490" y="26516"/>
                  </a:lnTo>
                  <a:lnTo>
                    <a:pt x="43846" y="25778"/>
                  </a:lnTo>
                  <a:lnTo>
                    <a:pt x="44174" y="25012"/>
                  </a:lnTo>
                  <a:lnTo>
                    <a:pt x="44474" y="24247"/>
                  </a:lnTo>
                  <a:lnTo>
                    <a:pt x="44775" y="23454"/>
                  </a:lnTo>
                  <a:lnTo>
                    <a:pt x="45076" y="22661"/>
                  </a:lnTo>
                  <a:lnTo>
                    <a:pt x="45322" y="21869"/>
                  </a:lnTo>
                  <a:lnTo>
                    <a:pt x="45568" y="21049"/>
                  </a:lnTo>
                  <a:lnTo>
                    <a:pt x="46032" y="19436"/>
                  </a:lnTo>
                  <a:lnTo>
                    <a:pt x="46442" y="17823"/>
                  </a:lnTo>
                  <a:lnTo>
                    <a:pt x="46798" y="16238"/>
                  </a:lnTo>
                  <a:lnTo>
                    <a:pt x="46989" y="15226"/>
                  </a:lnTo>
                  <a:lnTo>
                    <a:pt x="47181" y="14215"/>
                  </a:lnTo>
                  <a:lnTo>
                    <a:pt x="47372" y="13204"/>
                  </a:lnTo>
                  <a:lnTo>
                    <a:pt x="47509" y="12192"/>
                  </a:lnTo>
                  <a:lnTo>
                    <a:pt x="47645" y="11181"/>
                  </a:lnTo>
                  <a:lnTo>
                    <a:pt x="47755" y="10142"/>
                  </a:lnTo>
                  <a:lnTo>
                    <a:pt x="47864" y="9131"/>
                  </a:lnTo>
                  <a:lnTo>
                    <a:pt x="47946" y="8119"/>
                  </a:lnTo>
                  <a:lnTo>
                    <a:pt x="48028" y="7299"/>
                  </a:lnTo>
                  <a:lnTo>
                    <a:pt x="48165" y="6452"/>
                  </a:lnTo>
                  <a:lnTo>
                    <a:pt x="48274" y="5577"/>
                  </a:lnTo>
                  <a:lnTo>
                    <a:pt x="48383" y="4702"/>
                  </a:lnTo>
                  <a:lnTo>
                    <a:pt x="48383" y="4265"/>
                  </a:lnTo>
                  <a:lnTo>
                    <a:pt x="48383" y="3828"/>
                  </a:lnTo>
                  <a:lnTo>
                    <a:pt x="48356" y="3390"/>
                  </a:lnTo>
                  <a:lnTo>
                    <a:pt x="48301" y="2980"/>
                  </a:lnTo>
                  <a:lnTo>
                    <a:pt x="48192" y="2598"/>
                  </a:lnTo>
                  <a:lnTo>
                    <a:pt x="48055" y="2188"/>
                  </a:lnTo>
                  <a:lnTo>
                    <a:pt x="47864" y="1832"/>
                  </a:lnTo>
                  <a:lnTo>
                    <a:pt x="47618" y="1477"/>
                  </a:lnTo>
                  <a:lnTo>
                    <a:pt x="47427" y="1258"/>
                  </a:lnTo>
                  <a:lnTo>
                    <a:pt x="47181" y="1039"/>
                  </a:lnTo>
                  <a:lnTo>
                    <a:pt x="46907" y="875"/>
                  </a:lnTo>
                  <a:lnTo>
                    <a:pt x="46606" y="711"/>
                  </a:lnTo>
                  <a:lnTo>
                    <a:pt x="46278" y="575"/>
                  </a:lnTo>
                  <a:lnTo>
                    <a:pt x="45950" y="465"/>
                  </a:lnTo>
                  <a:lnTo>
                    <a:pt x="45622" y="356"/>
                  </a:lnTo>
                  <a:lnTo>
                    <a:pt x="45240" y="274"/>
                  </a:lnTo>
                  <a:lnTo>
                    <a:pt x="44529" y="165"/>
                  </a:lnTo>
                  <a:lnTo>
                    <a:pt x="43791" y="83"/>
                  </a:lnTo>
                  <a:lnTo>
                    <a:pt x="43108" y="28"/>
                  </a:lnTo>
                  <a:lnTo>
                    <a:pt x="42506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3278314" y="2349123"/>
              <a:ext cx="204173" cy="604891"/>
            </a:xfrm>
            <a:custGeom>
              <a:avLst/>
              <a:gdLst/>
              <a:ahLst/>
              <a:cxnLst/>
              <a:rect l="l" t="t" r="r" b="b"/>
              <a:pathLst>
                <a:path w="15418" h="45678" extrusionOk="0">
                  <a:moveTo>
                    <a:pt x="9896" y="0"/>
                  </a:moveTo>
                  <a:lnTo>
                    <a:pt x="9732" y="28"/>
                  </a:lnTo>
                  <a:lnTo>
                    <a:pt x="9568" y="110"/>
                  </a:lnTo>
                  <a:lnTo>
                    <a:pt x="9404" y="192"/>
                  </a:lnTo>
                  <a:lnTo>
                    <a:pt x="9131" y="410"/>
                  </a:lnTo>
                  <a:lnTo>
                    <a:pt x="8693" y="793"/>
                  </a:lnTo>
                  <a:lnTo>
                    <a:pt x="8283" y="1230"/>
                  </a:lnTo>
                  <a:lnTo>
                    <a:pt x="7873" y="1668"/>
                  </a:lnTo>
                  <a:lnTo>
                    <a:pt x="7491" y="2132"/>
                  </a:lnTo>
                  <a:lnTo>
                    <a:pt x="7108" y="2625"/>
                  </a:lnTo>
                  <a:lnTo>
                    <a:pt x="6753" y="3117"/>
                  </a:lnTo>
                  <a:lnTo>
                    <a:pt x="6425" y="3636"/>
                  </a:lnTo>
                  <a:lnTo>
                    <a:pt x="6097" y="4183"/>
                  </a:lnTo>
                  <a:lnTo>
                    <a:pt x="5769" y="4729"/>
                  </a:lnTo>
                  <a:lnTo>
                    <a:pt x="5468" y="5276"/>
                  </a:lnTo>
                  <a:lnTo>
                    <a:pt x="5195" y="5850"/>
                  </a:lnTo>
                  <a:lnTo>
                    <a:pt x="4921" y="6451"/>
                  </a:lnTo>
                  <a:lnTo>
                    <a:pt x="4429" y="7654"/>
                  </a:lnTo>
                  <a:lnTo>
                    <a:pt x="3964" y="8884"/>
                  </a:lnTo>
                  <a:lnTo>
                    <a:pt x="3582" y="10142"/>
                  </a:lnTo>
                  <a:lnTo>
                    <a:pt x="3226" y="11399"/>
                  </a:lnTo>
                  <a:lnTo>
                    <a:pt x="2898" y="12684"/>
                  </a:lnTo>
                  <a:lnTo>
                    <a:pt x="2652" y="13941"/>
                  </a:lnTo>
                  <a:lnTo>
                    <a:pt x="2406" y="15199"/>
                  </a:lnTo>
                  <a:lnTo>
                    <a:pt x="2215" y="16429"/>
                  </a:lnTo>
                  <a:lnTo>
                    <a:pt x="2078" y="17631"/>
                  </a:lnTo>
                  <a:lnTo>
                    <a:pt x="1969" y="18807"/>
                  </a:lnTo>
                  <a:lnTo>
                    <a:pt x="1887" y="19873"/>
                  </a:lnTo>
                  <a:lnTo>
                    <a:pt x="1832" y="20966"/>
                  </a:lnTo>
                  <a:lnTo>
                    <a:pt x="1805" y="22060"/>
                  </a:lnTo>
                  <a:lnTo>
                    <a:pt x="1778" y="23153"/>
                  </a:lnTo>
                  <a:lnTo>
                    <a:pt x="1805" y="25340"/>
                  </a:lnTo>
                  <a:lnTo>
                    <a:pt x="1805" y="27527"/>
                  </a:lnTo>
                  <a:lnTo>
                    <a:pt x="1805" y="28593"/>
                  </a:lnTo>
                  <a:lnTo>
                    <a:pt x="1778" y="29686"/>
                  </a:lnTo>
                  <a:lnTo>
                    <a:pt x="1723" y="30780"/>
                  </a:lnTo>
                  <a:lnTo>
                    <a:pt x="1668" y="31846"/>
                  </a:lnTo>
                  <a:lnTo>
                    <a:pt x="1559" y="32939"/>
                  </a:lnTo>
                  <a:lnTo>
                    <a:pt x="1422" y="34005"/>
                  </a:lnTo>
                  <a:lnTo>
                    <a:pt x="1231" y="35071"/>
                  </a:lnTo>
                  <a:lnTo>
                    <a:pt x="1012" y="36137"/>
                  </a:lnTo>
                  <a:lnTo>
                    <a:pt x="712" y="37203"/>
                  </a:lnTo>
                  <a:lnTo>
                    <a:pt x="438" y="38269"/>
                  </a:lnTo>
                  <a:lnTo>
                    <a:pt x="302" y="38816"/>
                  </a:lnTo>
                  <a:lnTo>
                    <a:pt x="192" y="39363"/>
                  </a:lnTo>
                  <a:lnTo>
                    <a:pt x="83" y="39909"/>
                  </a:lnTo>
                  <a:lnTo>
                    <a:pt x="28" y="40456"/>
                  </a:lnTo>
                  <a:lnTo>
                    <a:pt x="1" y="41003"/>
                  </a:lnTo>
                  <a:lnTo>
                    <a:pt x="28" y="41577"/>
                  </a:lnTo>
                  <a:lnTo>
                    <a:pt x="83" y="42124"/>
                  </a:lnTo>
                  <a:lnTo>
                    <a:pt x="192" y="42670"/>
                  </a:lnTo>
                  <a:lnTo>
                    <a:pt x="356" y="43190"/>
                  </a:lnTo>
                  <a:lnTo>
                    <a:pt x="466" y="43436"/>
                  </a:lnTo>
                  <a:lnTo>
                    <a:pt x="602" y="43682"/>
                  </a:lnTo>
                  <a:lnTo>
                    <a:pt x="739" y="43928"/>
                  </a:lnTo>
                  <a:lnTo>
                    <a:pt x="876" y="44146"/>
                  </a:lnTo>
                  <a:lnTo>
                    <a:pt x="1067" y="44365"/>
                  </a:lnTo>
                  <a:lnTo>
                    <a:pt x="1231" y="44584"/>
                  </a:lnTo>
                  <a:lnTo>
                    <a:pt x="1586" y="44884"/>
                  </a:lnTo>
                  <a:lnTo>
                    <a:pt x="1942" y="45130"/>
                  </a:lnTo>
                  <a:lnTo>
                    <a:pt x="2324" y="45322"/>
                  </a:lnTo>
                  <a:lnTo>
                    <a:pt x="2734" y="45486"/>
                  </a:lnTo>
                  <a:lnTo>
                    <a:pt x="3172" y="45595"/>
                  </a:lnTo>
                  <a:lnTo>
                    <a:pt x="3609" y="45650"/>
                  </a:lnTo>
                  <a:lnTo>
                    <a:pt x="4046" y="45677"/>
                  </a:lnTo>
                  <a:lnTo>
                    <a:pt x="4511" y="45650"/>
                  </a:lnTo>
                  <a:lnTo>
                    <a:pt x="4949" y="45595"/>
                  </a:lnTo>
                  <a:lnTo>
                    <a:pt x="5413" y="45513"/>
                  </a:lnTo>
                  <a:lnTo>
                    <a:pt x="5851" y="45376"/>
                  </a:lnTo>
                  <a:lnTo>
                    <a:pt x="6288" y="45212"/>
                  </a:lnTo>
                  <a:lnTo>
                    <a:pt x="6698" y="45021"/>
                  </a:lnTo>
                  <a:lnTo>
                    <a:pt x="7108" y="44802"/>
                  </a:lnTo>
                  <a:lnTo>
                    <a:pt x="7491" y="44529"/>
                  </a:lnTo>
                  <a:lnTo>
                    <a:pt x="7846" y="44256"/>
                  </a:lnTo>
                  <a:lnTo>
                    <a:pt x="8256" y="43818"/>
                  </a:lnTo>
                  <a:lnTo>
                    <a:pt x="8611" y="43354"/>
                  </a:lnTo>
                  <a:lnTo>
                    <a:pt x="8939" y="42889"/>
                  </a:lnTo>
                  <a:lnTo>
                    <a:pt x="9213" y="42397"/>
                  </a:lnTo>
                  <a:lnTo>
                    <a:pt x="9459" y="41905"/>
                  </a:lnTo>
                  <a:lnTo>
                    <a:pt x="9650" y="41386"/>
                  </a:lnTo>
                  <a:lnTo>
                    <a:pt x="9842" y="40839"/>
                  </a:lnTo>
                  <a:lnTo>
                    <a:pt x="9978" y="40292"/>
                  </a:lnTo>
                  <a:lnTo>
                    <a:pt x="10170" y="39445"/>
                  </a:lnTo>
                  <a:lnTo>
                    <a:pt x="10306" y="38570"/>
                  </a:lnTo>
                  <a:lnTo>
                    <a:pt x="10361" y="37695"/>
                  </a:lnTo>
                  <a:lnTo>
                    <a:pt x="10416" y="36793"/>
                  </a:lnTo>
                  <a:lnTo>
                    <a:pt x="10443" y="36465"/>
                  </a:lnTo>
                  <a:lnTo>
                    <a:pt x="10470" y="36274"/>
                  </a:lnTo>
                  <a:lnTo>
                    <a:pt x="10498" y="36083"/>
                  </a:lnTo>
                  <a:lnTo>
                    <a:pt x="10580" y="35919"/>
                  </a:lnTo>
                  <a:lnTo>
                    <a:pt x="10634" y="35864"/>
                  </a:lnTo>
                  <a:lnTo>
                    <a:pt x="10689" y="35809"/>
                  </a:lnTo>
                  <a:lnTo>
                    <a:pt x="10771" y="35782"/>
                  </a:lnTo>
                  <a:lnTo>
                    <a:pt x="10853" y="35755"/>
                  </a:lnTo>
                  <a:lnTo>
                    <a:pt x="10935" y="35782"/>
                  </a:lnTo>
                  <a:lnTo>
                    <a:pt x="11044" y="35809"/>
                  </a:lnTo>
                  <a:lnTo>
                    <a:pt x="11154" y="35864"/>
                  </a:lnTo>
                  <a:lnTo>
                    <a:pt x="11263" y="35946"/>
                  </a:lnTo>
                  <a:lnTo>
                    <a:pt x="11345" y="36055"/>
                  </a:lnTo>
                  <a:lnTo>
                    <a:pt x="11400" y="36165"/>
                  </a:lnTo>
                  <a:lnTo>
                    <a:pt x="11482" y="36329"/>
                  </a:lnTo>
                  <a:lnTo>
                    <a:pt x="11536" y="36520"/>
                  </a:lnTo>
                  <a:lnTo>
                    <a:pt x="11591" y="36903"/>
                  </a:lnTo>
                  <a:lnTo>
                    <a:pt x="11646" y="37723"/>
                  </a:lnTo>
                  <a:lnTo>
                    <a:pt x="11673" y="37914"/>
                  </a:lnTo>
                  <a:lnTo>
                    <a:pt x="11728" y="38133"/>
                  </a:lnTo>
                  <a:lnTo>
                    <a:pt x="11782" y="38324"/>
                  </a:lnTo>
                  <a:lnTo>
                    <a:pt x="11864" y="38488"/>
                  </a:lnTo>
                  <a:lnTo>
                    <a:pt x="12001" y="38652"/>
                  </a:lnTo>
                  <a:lnTo>
                    <a:pt x="12110" y="38789"/>
                  </a:lnTo>
                  <a:lnTo>
                    <a:pt x="12274" y="38898"/>
                  </a:lnTo>
                  <a:lnTo>
                    <a:pt x="12466" y="38980"/>
                  </a:lnTo>
                  <a:lnTo>
                    <a:pt x="12684" y="38980"/>
                  </a:lnTo>
                  <a:lnTo>
                    <a:pt x="12876" y="38953"/>
                  </a:lnTo>
                  <a:lnTo>
                    <a:pt x="13067" y="38871"/>
                  </a:lnTo>
                  <a:lnTo>
                    <a:pt x="13258" y="38761"/>
                  </a:lnTo>
                  <a:lnTo>
                    <a:pt x="13395" y="38597"/>
                  </a:lnTo>
                  <a:lnTo>
                    <a:pt x="13532" y="38406"/>
                  </a:lnTo>
                  <a:lnTo>
                    <a:pt x="13641" y="38215"/>
                  </a:lnTo>
                  <a:lnTo>
                    <a:pt x="13723" y="37996"/>
                  </a:lnTo>
                  <a:lnTo>
                    <a:pt x="13805" y="37695"/>
                  </a:lnTo>
                  <a:lnTo>
                    <a:pt x="13860" y="37395"/>
                  </a:lnTo>
                  <a:lnTo>
                    <a:pt x="13887" y="37094"/>
                  </a:lnTo>
                  <a:lnTo>
                    <a:pt x="13914" y="36821"/>
                  </a:lnTo>
                  <a:lnTo>
                    <a:pt x="13914" y="36247"/>
                  </a:lnTo>
                  <a:lnTo>
                    <a:pt x="13832" y="35700"/>
                  </a:lnTo>
                  <a:lnTo>
                    <a:pt x="13723" y="35153"/>
                  </a:lnTo>
                  <a:lnTo>
                    <a:pt x="13586" y="34606"/>
                  </a:lnTo>
                  <a:lnTo>
                    <a:pt x="13258" y="33458"/>
                  </a:lnTo>
                  <a:lnTo>
                    <a:pt x="13149" y="33076"/>
                  </a:lnTo>
                  <a:lnTo>
                    <a:pt x="13067" y="32693"/>
                  </a:lnTo>
                  <a:lnTo>
                    <a:pt x="13012" y="32283"/>
                  </a:lnTo>
                  <a:lnTo>
                    <a:pt x="12958" y="31928"/>
                  </a:lnTo>
                  <a:lnTo>
                    <a:pt x="12930" y="31545"/>
                  </a:lnTo>
                  <a:lnTo>
                    <a:pt x="12930" y="31162"/>
                  </a:lnTo>
                  <a:lnTo>
                    <a:pt x="12958" y="30424"/>
                  </a:lnTo>
                  <a:lnTo>
                    <a:pt x="13067" y="29686"/>
                  </a:lnTo>
                  <a:lnTo>
                    <a:pt x="13176" y="28948"/>
                  </a:lnTo>
                  <a:lnTo>
                    <a:pt x="13504" y="27390"/>
                  </a:lnTo>
                  <a:lnTo>
                    <a:pt x="13668" y="26433"/>
                  </a:lnTo>
                  <a:lnTo>
                    <a:pt x="13832" y="25340"/>
                  </a:lnTo>
                  <a:lnTo>
                    <a:pt x="14106" y="22825"/>
                  </a:lnTo>
                  <a:lnTo>
                    <a:pt x="14379" y="20310"/>
                  </a:lnTo>
                  <a:lnTo>
                    <a:pt x="14516" y="19190"/>
                  </a:lnTo>
                  <a:lnTo>
                    <a:pt x="14707" y="18233"/>
                  </a:lnTo>
                  <a:lnTo>
                    <a:pt x="14980" y="16866"/>
                  </a:lnTo>
                  <a:lnTo>
                    <a:pt x="15199" y="15636"/>
                  </a:lnTo>
                  <a:lnTo>
                    <a:pt x="15336" y="14515"/>
                  </a:lnTo>
                  <a:lnTo>
                    <a:pt x="15363" y="13969"/>
                  </a:lnTo>
                  <a:lnTo>
                    <a:pt x="15391" y="13422"/>
                  </a:lnTo>
                  <a:lnTo>
                    <a:pt x="15418" y="12902"/>
                  </a:lnTo>
                  <a:lnTo>
                    <a:pt x="15418" y="12356"/>
                  </a:lnTo>
                  <a:lnTo>
                    <a:pt x="15336" y="11235"/>
                  </a:lnTo>
                  <a:lnTo>
                    <a:pt x="15199" y="9978"/>
                  </a:lnTo>
                  <a:lnTo>
                    <a:pt x="15008" y="8584"/>
                  </a:lnTo>
                  <a:lnTo>
                    <a:pt x="14871" y="7982"/>
                  </a:lnTo>
                  <a:lnTo>
                    <a:pt x="14707" y="7381"/>
                  </a:lnTo>
                  <a:lnTo>
                    <a:pt x="14488" y="6834"/>
                  </a:lnTo>
                  <a:lnTo>
                    <a:pt x="14242" y="6315"/>
                  </a:lnTo>
                  <a:lnTo>
                    <a:pt x="13969" y="5795"/>
                  </a:lnTo>
                  <a:lnTo>
                    <a:pt x="13668" y="5331"/>
                  </a:lnTo>
                  <a:lnTo>
                    <a:pt x="13368" y="4839"/>
                  </a:lnTo>
                  <a:lnTo>
                    <a:pt x="13040" y="4374"/>
                  </a:lnTo>
                  <a:lnTo>
                    <a:pt x="12356" y="3472"/>
                  </a:lnTo>
                  <a:lnTo>
                    <a:pt x="11673" y="2515"/>
                  </a:lnTo>
                  <a:lnTo>
                    <a:pt x="11372" y="2050"/>
                  </a:lnTo>
                  <a:lnTo>
                    <a:pt x="11072" y="1531"/>
                  </a:lnTo>
                  <a:lnTo>
                    <a:pt x="10798" y="1012"/>
                  </a:lnTo>
                  <a:lnTo>
                    <a:pt x="10552" y="465"/>
                  </a:lnTo>
                  <a:lnTo>
                    <a:pt x="10470" y="301"/>
                  </a:lnTo>
                  <a:lnTo>
                    <a:pt x="10416" y="219"/>
                  </a:lnTo>
                  <a:lnTo>
                    <a:pt x="10361" y="137"/>
                  </a:lnTo>
                  <a:lnTo>
                    <a:pt x="10224" y="28"/>
                  </a:lnTo>
                  <a:lnTo>
                    <a:pt x="10060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3687719" y="2025145"/>
              <a:ext cx="470956" cy="388787"/>
            </a:xfrm>
            <a:custGeom>
              <a:avLst/>
              <a:gdLst/>
              <a:ahLst/>
              <a:cxnLst/>
              <a:rect l="l" t="t" r="r" b="b"/>
              <a:pathLst>
                <a:path w="35564" h="29359" extrusionOk="0">
                  <a:moveTo>
                    <a:pt x="13504" y="1"/>
                  </a:moveTo>
                  <a:lnTo>
                    <a:pt x="12794" y="28"/>
                  </a:lnTo>
                  <a:lnTo>
                    <a:pt x="12055" y="83"/>
                  </a:lnTo>
                  <a:lnTo>
                    <a:pt x="11345" y="165"/>
                  </a:lnTo>
                  <a:lnTo>
                    <a:pt x="10607" y="274"/>
                  </a:lnTo>
                  <a:lnTo>
                    <a:pt x="9896" y="438"/>
                  </a:lnTo>
                  <a:lnTo>
                    <a:pt x="9185" y="602"/>
                  </a:lnTo>
                  <a:lnTo>
                    <a:pt x="8475" y="793"/>
                  </a:lnTo>
                  <a:lnTo>
                    <a:pt x="7791" y="1039"/>
                  </a:lnTo>
                  <a:lnTo>
                    <a:pt x="7108" y="1285"/>
                  </a:lnTo>
                  <a:lnTo>
                    <a:pt x="6424" y="1586"/>
                  </a:lnTo>
                  <a:lnTo>
                    <a:pt x="5741" y="1914"/>
                  </a:lnTo>
                  <a:lnTo>
                    <a:pt x="5085" y="2269"/>
                  </a:lnTo>
                  <a:lnTo>
                    <a:pt x="4429" y="2652"/>
                  </a:lnTo>
                  <a:lnTo>
                    <a:pt x="3800" y="3062"/>
                  </a:lnTo>
                  <a:lnTo>
                    <a:pt x="3172" y="3527"/>
                  </a:lnTo>
                  <a:lnTo>
                    <a:pt x="2570" y="4019"/>
                  </a:lnTo>
                  <a:lnTo>
                    <a:pt x="1996" y="4538"/>
                  </a:lnTo>
                  <a:lnTo>
                    <a:pt x="1723" y="4839"/>
                  </a:lnTo>
                  <a:lnTo>
                    <a:pt x="1477" y="5112"/>
                  </a:lnTo>
                  <a:lnTo>
                    <a:pt x="1231" y="5413"/>
                  </a:lnTo>
                  <a:lnTo>
                    <a:pt x="1012" y="5741"/>
                  </a:lnTo>
                  <a:lnTo>
                    <a:pt x="821" y="6042"/>
                  </a:lnTo>
                  <a:lnTo>
                    <a:pt x="629" y="6397"/>
                  </a:lnTo>
                  <a:lnTo>
                    <a:pt x="465" y="6725"/>
                  </a:lnTo>
                  <a:lnTo>
                    <a:pt x="329" y="7080"/>
                  </a:lnTo>
                  <a:lnTo>
                    <a:pt x="219" y="7436"/>
                  </a:lnTo>
                  <a:lnTo>
                    <a:pt x="110" y="7818"/>
                  </a:lnTo>
                  <a:lnTo>
                    <a:pt x="55" y="8119"/>
                  </a:lnTo>
                  <a:lnTo>
                    <a:pt x="28" y="8447"/>
                  </a:lnTo>
                  <a:lnTo>
                    <a:pt x="1" y="8748"/>
                  </a:lnTo>
                  <a:lnTo>
                    <a:pt x="1" y="9048"/>
                  </a:lnTo>
                  <a:lnTo>
                    <a:pt x="28" y="9349"/>
                  </a:lnTo>
                  <a:lnTo>
                    <a:pt x="55" y="9677"/>
                  </a:lnTo>
                  <a:lnTo>
                    <a:pt x="165" y="10278"/>
                  </a:lnTo>
                  <a:lnTo>
                    <a:pt x="329" y="10853"/>
                  </a:lnTo>
                  <a:lnTo>
                    <a:pt x="547" y="11427"/>
                  </a:lnTo>
                  <a:lnTo>
                    <a:pt x="821" y="12001"/>
                  </a:lnTo>
                  <a:lnTo>
                    <a:pt x="1149" y="12547"/>
                  </a:lnTo>
                  <a:lnTo>
                    <a:pt x="1504" y="13094"/>
                  </a:lnTo>
                  <a:lnTo>
                    <a:pt x="1914" y="13613"/>
                  </a:lnTo>
                  <a:lnTo>
                    <a:pt x="2352" y="14105"/>
                  </a:lnTo>
                  <a:lnTo>
                    <a:pt x="2789" y="14597"/>
                  </a:lnTo>
                  <a:lnTo>
                    <a:pt x="3281" y="15062"/>
                  </a:lnTo>
                  <a:lnTo>
                    <a:pt x="3773" y="15499"/>
                  </a:lnTo>
                  <a:lnTo>
                    <a:pt x="4292" y="15910"/>
                  </a:lnTo>
                  <a:lnTo>
                    <a:pt x="4812" y="16292"/>
                  </a:lnTo>
                  <a:lnTo>
                    <a:pt x="5878" y="17003"/>
                  </a:lnTo>
                  <a:lnTo>
                    <a:pt x="6971" y="17714"/>
                  </a:lnTo>
                  <a:lnTo>
                    <a:pt x="8037" y="18452"/>
                  </a:lnTo>
                  <a:lnTo>
                    <a:pt x="9103" y="19190"/>
                  </a:lnTo>
                  <a:lnTo>
                    <a:pt x="9623" y="19572"/>
                  </a:lnTo>
                  <a:lnTo>
                    <a:pt x="10115" y="19955"/>
                  </a:lnTo>
                  <a:lnTo>
                    <a:pt x="10607" y="20365"/>
                  </a:lnTo>
                  <a:lnTo>
                    <a:pt x="11071" y="20802"/>
                  </a:lnTo>
                  <a:lnTo>
                    <a:pt x="11509" y="21267"/>
                  </a:lnTo>
                  <a:lnTo>
                    <a:pt x="11919" y="21732"/>
                  </a:lnTo>
                  <a:lnTo>
                    <a:pt x="12302" y="22251"/>
                  </a:lnTo>
                  <a:lnTo>
                    <a:pt x="12657" y="22771"/>
                  </a:lnTo>
                  <a:lnTo>
                    <a:pt x="13012" y="23399"/>
                  </a:lnTo>
                  <a:lnTo>
                    <a:pt x="13313" y="24055"/>
                  </a:lnTo>
                  <a:lnTo>
                    <a:pt x="13559" y="24739"/>
                  </a:lnTo>
                  <a:lnTo>
                    <a:pt x="13805" y="25422"/>
                  </a:lnTo>
                  <a:lnTo>
                    <a:pt x="14215" y="26789"/>
                  </a:lnTo>
                  <a:lnTo>
                    <a:pt x="14652" y="28183"/>
                  </a:lnTo>
                  <a:lnTo>
                    <a:pt x="14734" y="28429"/>
                  </a:lnTo>
                  <a:lnTo>
                    <a:pt x="14871" y="28648"/>
                  </a:lnTo>
                  <a:lnTo>
                    <a:pt x="15008" y="28839"/>
                  </a:lnTo>
                  <a:lnTo>
                    <a:pt x="15172" y="29003"/>
                  </a:lnTo>
                  <a:lnTo>
                    <a:pt x="15336" y="29112"/>
                  </a:lnTo>
                  <a:lnTo>
                    <a:pt x="15554" y="29222"/>
                  </a:lnTo>
                  <a:lnTo>
                    <a:pt x="15773" y="29276"/>
                  </a:lnTo>
                  <a:lnTo>
                    <a:pt x="15992" y="29331"/>
                  </a:lnTo>
                  <a:lnTo>
                    <a:pt x="16238" y="29358"/>
                  </a:lnTo>
                  <a:lnTo>
                    <a:pt x="16784" y="29358"/>
                  </a:lnTo>
                  <a:lnTo>
                    <a:pt x="17058" y="29331"/>
                  </a:lnTo>
                  <a:lnTo>
                    <a:pt x="17632" y="29222"/>
                  </a:lnTo>
                  <a:lnTo>
                    <a:pt x="18261" y="29085"/>
                  </a:lnTo>
                  <a:lnTo>
                    <a:pt x="18862" y="28866"/>
                  </a:lnTo>
                  <a:lnTo>
                    <a:pt x="19491" y="28648"/>
                  </a:lnTo>
                  <a:lnTo>
                    <a:pt x="20693" y="28183"/>
                  </a:lnTo>
                  <a:lnTo>
                    <a:pt x="21759" y="27773"/>
                  </a:lnTo>
                  <a:lnTo>
                    <a:pt x="22224" y="27609"/>
                  </a:lnTo>
                  <a:lnTo>
                    <a:pt x="22607" y="27500"/>
                  </a:lnTo>
                  <a:lnTo>
                    <a:pt x="22962" y="27445"/>
                  </a:lnTo>
                  <a:lnTo>
                    <a:pt x="23509" y="27390"/>
                  </a:lnTo>
                  <a:lnTo>
                    <a:pt x="25094" y="27254"/>
                  </a:lnTo>
                  <a:lnTo>
                    <a:pt x="29413" y="26953"/>
                  </a:lnTo>
                  <a:lnTo>
                    <a:pt x="31627" y="26789"/>
                  </a:lnTo>
                  <a:lnTo>
                    <a:pt x="33513" y="26625"/>
                  </a:lnTo>
                  <a:lnTo>
                    <a:pt x="34279" y="26515"/>
                  </a:lnTo>
                  <a:lnTo>
                    <a:pt x="34853" y="26433"/>
                  </a:lnTo>
                  <a:lnTo>
                    <a:pt x="35236" y="26351"/>
                  </a:lnTo>
                  <a:lnTo>
                    <a:pt x="35345" y="26297"/>
                  </a:lnTo>
                  <a:lnTo>
                    <a:pt x="35372" y="26269"/>
                  </a:lnTo>
                  <a:lnTo>
                    <a:pt x="35454" y="25395"/>
                  </a:lnTo>
                  <a:lnTo>
                    <a:pt x="35509" y="24520"/>
                  </a:lnTo>
                  <a:lnTo>
                    <a:pt x="35536" y="23618"/>
                  </a:lnTo>
                  <a:lnTo>
                    <a:pt x="35564" y="22743"/>
                  </a:lnTo>
                  <a:lnTo>
                    <a:pt x="35536" y="21869"/>
                  </a:lnTo>
                  <a:lnTo>
                    <a:pt x="35509" y="20994"/>
                  </a:lnTo>
                  <a:lnTo>
                    <a:pt x="35427" y="20119"/>
                  </a:lnTo>
                  <a:lnTo>
                    <a:pt x="35345" y="19244"/>
                  </a:lnTo>
                  <a:lnTo>
                    <a:pt x="35236" y="18370"/>
                  </a:lnTo>
                  <a:lnTo>
                    <a:pt x="35072" y="17522"/>
                  </a:lnTo>
                  <a:lnTo>
                    <a:pt x="34908" y="16648"/>
                  </a:lnTo>
                  <a:lnTo>
                    <a:pt x="34689" y="15800"/>
                  </a:lnTo>
                  <a:lnTo>
                    <a:pt x="34470" y="14953"/>
                  </a:lnTo>
                  <a:lnTo>
                    <a:pt x="34197" y="14133"/>
                  </a:lnTo>
                  <a:lnTo>
                    <a:pt x="33896" y="13313"/>
                  </a:lnTo>
                  <a:lnTo>
                    <a:pt x="33568" y="12493"/>
                  </a:lnTo>
                  <a:lnTo>
                    <a:pt x="33267" y="11837"/>
                  </a:lnTo>
                  <a:lnTo>
                    <a:pt x="32939" y="11181"/>
                  </a:lnTo>
                  <a:lnTo>
                    <a:pt x="32584" y="10525"/>
                  </a:lnTo>
                  <a:lnTo>
                    <a:pt x="32201" y="9896"/>
                  </a:lnTo>
                  <a:lnTo>
                    <a:pt x="31791" y="9294"/>
                  </a:lnTo>
                  <a:lnTo>
                    <a:pt x="31381" y="8693"/>
                  </a:lnTo>
                  <a:lnTo>
                    <a:pt x="30917" y="8119"/>
                  </a:lnTo>
                  <a:lnTo>
                    <a:pt x="30452" y="7545"/>
                  </a:lnTo>
                  <a:lnTo>
                    <a:pt x="29960" y="6998"/>
                  </a:lnTo>
                  <a:lnTo>
                    <a:pt x="29468" y="6479"/>
                  </a:lnTo>
                  <a:lnTo>
                    <a:pt x="28921" y="5960"/>
                  </a:lnTo>
                  <a:lnTo>
                    <a:pt x="28374" y="5468"/>
                  </a:lnTo>
                  <a:lnTo>
                    <a:pt x="27828" y="4976"/>
                  </a:lnTo>
                  <a:lnTo>
                    <a:pt x="27254" y="4538"/>
                  </a:lnTo>
                  <a:lnTo>
                    <a:pt x="26652" y="4101"/>
                  </a:lnTo>
                  <a:lnTo>
                    <a:pt x="26051" y="3691"/>
                  </a:lnTo>
                  <a:lnTo>
                    <a:pt x="25422" y="3281"/>
                  </a:lnTo>
                  <a:lnTo>
                    <a:pt x="24794" y="2898"/>
                  </a:lnTo>
                  <a:lnTo>
                    <a:pt x="24138" y="2543"/>
                  </a:lnTo>
                  <a:lnTo>
                    <a:pt x="23482" y="2215"/>
                  </a:lnTo>
                  <a:lnTo>
                    <a:pt x="22798" y="1914"/>
                  </a:lnTo>
                  <a:lnTo>
                    <a:pt x="22115" y="1613"/>
                  </a:lnTo>
                  <a:lnTo>
                    <a:pt x="21431" y="1340"/>
                  </a:lnTo>
                  <a:lnTo>
                    <a:pt x="20748" y="1094"/>
                  </a:lnTo>
                  <a:lnTo>
                    <a:pt x="20037" y="875"/>
                  </a:lnTo>
                  <a:lnTo>
                    <a:pt x="19327" y="684"/>
                  </a:lnTo>
                  <a:lnTo>
                    <a:pt x="18616" y="520"/>
                  </a:lnTo>
                  <a:lnTo>
                    <a:pt x="17878" y="356"/>
                  </a:lnTo>
                  <a:lnTo>
                    <a:pt x="17167" y="247"/>
                  </a:lnTo>
                  <a:lnTo>
                    <a:pt x="16429" y="137"/>
                  </a:lnTo>
                  <a:lnTo>
                    <a:pt x="15718" y="55"/>
                  </a:lnTo>
                  <a:lnTo>
                    <a:pt x="149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1090851" y="3201596"/>
              <a:ext cx="579916" cy="806866"/>
            </a:xfrm>
            <a:custGeom>
              <a:avLst/>
              <a:gdLst/>
              <a:ahLst/>
              <a:cxnLst/>
              <a:rect l="l" t="t" r="r" b="b"/>
              <a:pathLst>
                <a:path w="43792" h="60930" extrusionOk="0">
                  <a:moveTo>
                    <a:pt x="8228" y="0"/>
                  </a:moveTo>
                  <a:lnTo>
                    <a:pt x="1" y="60711"/>
                  </a:lnTo>
                  <a:lnTo>
                    <a:pt x="1231" y="60875"/>
                  </a:lnTo>
                  <a:lnTo>
                    <a:pt x="9295" y="1258"/>
                  </a:lnTo>
                  <a:lnTo>
                    <a:pt x="28784" y="1258"/>
                  </a:lnTo>
                  <a:lnTo>
                    <a:pt x="42589" y="60930"/>
                  </a:lnTo>
                  <a:lnTo>
                    <a:pt x="43791" y="60657"/>
                  </a:lnTo>
                  <a:lnTo>
                    <a:pt x="29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158905" y="3458964"/>
              <a:ext cx="392773" cy="22459"/>
            </a:xfrm>
            <a:custGeom>
              <a:avLst/>
              <a:gdLst/>
              <a:ahLst/>
              <a:cxnLst/>
              <a:rect l="l" t="t" r="r" b="b"/>
              <a:pathLst>
                <a:path w="29660" h="1696" extrusionOk="0">
                  <a:moveTo>
                    <a:pt x="29659" y="0"/>
                  </a:moveTo>
                  <a:lnTo>
                    <a:pt x="1" y="438"/>
                  </a:lnTo>
                  <a:lnTo>
                    <a:pt x="28" y="1695"/>
                  </a:lnTo>
                  <a:lnTo>
                    <a:pt x="29659" y="1258"/>
                  </a:lnTo>
                  <a:lnTo>
                    <a:pt x="296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1983502" y="3175892"/>
              <a:ext cx="298658" cy="476386"/>
            </a:xfrm>
            <a:custGeom>
              <a:avLst/>
              <a:gdLst/>
              <a:ahLst/>
              <a:cxnLst/>
              <a:rect l="l" t="t" r="r" b="b"/>
              <a:pathLst>
                <a:path w="22553" h="35974" extrusionOk="0">
                  <a:moveTo>
                    <a:pt x="6725" y="0"/>
                  </a:moveTo>
                  <a:lnTo>
                    <a:pt x="6479" y="28"/>
                  </a:lnTo>
                  <a:lnTo>
                    <a:pt x="6042" y="82"/>
                  </a:lnTo>
                  <a:lnTo>
                    <a:pt x="5550" y="192"/>
                  </a:lnTo>
                  <a:lnTo>
                    <a:pt x="5112" y="383"/>
                  </a:lnTo>
                  <a:lnTo>
                    <a:pt x="4648" y="602"/>
                  </a:lnTo>
                  <a:lnTo>
                    <a:pt x="4183" y="848"/>
                  </a:lnTo>
                  <a:lnTo>
                    <a:pt x="3746" y="1149"/>
                  </a:lnTo>
                  <a:lnTo>
                    <a:pt x="3336" y="1449"/>
                  </a:lnTo>
                  <a:lnTo>
                    <a:pt x="2926" y="1777"/>
                  </a:lnTo>
                  <a:lnTo>
                    <a:pt x="2543" y="2105"/>
                  </a:lnTo>
                  <a:lnTo>
                    <a:pt x="2188" y="2461"/>
                  </a:lnTo>
                  <a:lnTo>
                    <a:pt x="1859" y="2789"/>
                  </a:lnTo>
                  <a:lnTo>
                    <a:pt x="1285" y="3445"/>
                  </a:lnTo>
                  <a:lnTo>
                    <a:pt x="1067" y="3718"/>
                  </a:lnTo>
                  <a:lnTo>
                    <a:pt x="875" y="3991"/>
                  </a:lnTo>
                  <a:lnTo>
                    <a:pt x="684" y="4265"/>
                  </a:lnTo>
                  <a:lnTo>
                    <a:pt x="547" y="4538"/>
                  </a:lnTo>
                  <a:lnTo>
                    <a:pt x="411" y="4811"/>
                  </a:lnTo>
                  <a:lnTo>
                    <a:pt x="301" y="5057"/>
                  </a:lnTo>
                  <a:lnTo>
                    <a:pt x="219" y="5331"/>
                  </a:lnTo>
                  <a:lnTo>
                    <a:pt x="137" y="5604"/>
                  </a:lnTo>
                  <a:lnTo>
                    <a:pt x="28" y="6124"/>
                  </a:lnTo>
                  <a:lnTo>
                    <a:pt x="1" y="6643"/>
                  </a:lnTo>
                  <a:lnTo>
                    <a:pt x="1" y="7162"/>
                  </a:lnTo>
                  <a:lnTo>
                    <a:pt x="83" y="7682"/>
                  </a:lnTo>
                  <a:lnTo>
                    <a:pt x="192" y="8201"/>
                  </a:lnTo>
                  <a:lnTo>
                    <a:pt x="329" y="8748"/>
                  </a:lnTo>
                  <a:lnTo>
                    <a:pt x="493" y="9294"/>
                  </a:lnTo>
                  <a:lnTo>
                    <a:pt x="684" y="9841"/>
                  </a:lnTo>
                  <a:lnTo>
                    <a:pt x="1094" y="11016"/>
                  </a:lnTo>
                  <a:lnTo>
                    <a:pt x="1504" y="12247"/>
                  </a:lnTo>
                  <a:lnTo>
                    <a:pt x="1723" y="12903"/>
                  </a:lnTo>
                  <a:lnTo>
                    <a:pt x="2106" y="13941"/>
                  </a:lnTo>
                  <a:lnTo>
                    <a:pt x="3308" y="17030"/>
                  </a:lnTo>
                  <a:lnTo>
                    <a:pt x="4046" y="18916"/>
                  </a:lnTo>
                  <a:lnTo>
                    <a:pt x="4894" y="20966"/>
                  </a:lnTo>
                  <a:lnTo>
                    <a:pt x="5768" y="23099"/>
                  </a:lnTo>
                  <a:lnTo>
                    <a:pt x="6698" y="25258"/>
                  </a:lnTo>
                  <a:lnTo>
                    <a:pt x="7655" y="27390"/>
                  </a:lnTo>
                  <a:lnTo>
                    <a:pt x="8584" y="29413"/>
                  </a:lnTo>
                  <a:lnTo>
                    <a:pt x="9513" y="31272"/>
                  </a:lnTo>
                  <a:lnTo>
                    <a:pt x="9951" y="32119"/>
                  </a:lnTo>
                  <a:lnTo>
                    <a:pt x="10388" y="32912"/>
                  </a:lnTo>
                  <a:lnTo>
                    <a:pt x="10798" y="33622"/>
                  </a:lnTo>
                  <a:lnTo>
                    <a:pt x="11181" y="34279"/>
                  </a:lnTo>
                  <a:lnTo>
                    <a:pt x="11563" y="34825"/>
                  </a:lnTo>
                  <a:lnTo>
                    <a:pt x="11891" y="35263"/>
                  </a:lnTo>
                  <a:lnTo>
                    <a:pt x="12219" y="35618"/>
                  </a:lnTo>
                  <a:lnTo>
                    <a:pt x="12356" y="35727"/>
                  </a:lnTo>
                  <a:lnTo>
                    <a:pt x="12493" y="35837"/>
                  </a:lnTo>
                  <a:lnTo>
                    <a:pt x="12629" y="35919"/>
                  </a:lnTo>
                  <a:lnTo>
                    <a:pt x="12766" y="35946"/>
                  </a:lnTo>
                  <a:lnTo>
                    <a:pt x="12875" y="35973"/>
                  </a:lnTo>
                  <a:lnTo>
                    <a:pt x="12957" y="35946"/>
                  </a:lnTo>
                  <a:lnTo>
                    <a:pt x="14024" y="35509"/>
                  </a:lnTo>
                  <a:lnTo>
                    <a:pt x="15062" y="35071"/>
                  </a:lnTo>
                  <a:lnTo>
                    <a:pt x="16101" y="34607"/>
                  </a:lnTo>
                  <a:lnTo>
                    <a:pt x="17140" y="34115"/>
                  </a:lnTo>
                  <a:lnTo>
                    <a:pt x="18151" y="33595"/>
                  </a:lnTo>
                  <a:lnTo>
                    <a:pt x="19163" y="33048"/>
                  </a:lnTo>
                  <a:lnTo>
                    <a:pt x="20147" y="32502"/>
                  </a:lnTo>
                  <a:lnTo>
                    <a:pt x="21131" y="31955"/>
                  </a:lnTo>
                  <a:lnTo>
                    <a:pt x="21431" y="31736"/>
                  </a:lnTo>
                  <a:lnTo>
                    <a:pt x="21568" y="31627"/>
                  </a:lnTo>
                  <a:lnTo>
                    <a:pt x="21677" y="31490"/>
                  </a:lnTo>
                  <a:lnTo>
                    <a:pt x="21705" y="31436"/>
                  </a:lnTo>
                  <a:lnTo>
                    <a:pt x="21759" y="31436"/>
                  </a:lnTo>
                  <a:lnTo>
                    <a:pt x="21896" y="31490"/>
                  </a:lnTo>
                  <a:lnTo>
                    <a:pt x="22033" y="31572"/>
                  </a:lnTo>
                  <a:lnTo>
                    <a:pt x="22197" y="31709"/>
                  </a:lnTo>
                  <a:lnTo>
                    <a:pt x="22470" y="31955"/>
                  </a:lnTo>
                  <a:lnTo>
                    <a:pt x="22525" y="31982"/>
                  </a:lnTo>
                  <a:lnTo>
                    <a:pt x="22552" y="31982"/>
                  </a:lnTo>
                  <a:lnTo>
                    <a:pt x="22552" y="31928"/>
                  </a:lnTo>
                  <a:lnTo>
                    <a:pt x="22197" y="30014"/>
                  </a:lnTo>
                  <a:lnTo>
                    <a:pt x="21841" y="28101"/>
                  </a:lnTo>
                  <a:lnTo>
                    <a:pt x="21431" y="26160"/>
                  </a:lnTo>
                  <a:lnTo>
                    <a:pt x="20994" y="24247"/>
                  </a:lnTo>
                  <a:lnTo>
                    <a:pt x="20502" y="22306"/>
                  </a:lnTo>
                  <a:lnTo>
                    <a:pt x="19983" y="20365"/>
                  </a:lnTo>
                  <a:lnTo>
                    <a:pt x="19409" y="18452"/>
                  </a:lnTo>
                  <a:lnTo>
                    <a:pt x="18780" y="16565"/>
                  </a:lnTo>
                  <a:lnTo>
                    <a:pt x="18124" y="14679"/>
                  </a:lnTo>
                  <a:lnTo>
                    <a:pt x="17386" y="12848"/>
                  </a:lnTo>
                  <a:lnTo>
                    <a:pt x="16620" y="11016"/>
                  </a:lnTo>
                  <a:lnTo>
                    <a:pt x="16210" y="10114"/>
                  </a:lnTo>
                  <a:lnTo>
                    <a:pt x="15773" y="9240"/>
                  </a:lnTo>
                  <a:lnTo>
                    <a:pt x="15336" y="8365"/>
                  </a:lnTo>
                  <a:lnTo>
                    <a:pt x="14898" y="7490"/>
                  </a:lnTo>
                  <a:lnTo>
                    <a:pt x="14406" y="6616"/>
                  </a:lnTo>
                  <a:lnTo>
                    <a:pt x="13942" y="5768"/>
                  </a:lnTo>
                  <a:lnTo>
                    <a:pt x="13422" y="4948"/>
                  </a:lnTo>
                  <a:lnTo>
                    <a:pt x="12903" y="4128"/>
                  </a:lnTo>
                  <a:lnTo>
                    <a:pt x="12383" y="3308"/>
                  </a:lnTo>
                  <a:lnTo>
                    <a:pt x="11809" y="2515"/>
                  </a:lnTo>
                  <a:lnTo>
                    <a:pt x="11700" y="2379"/>
                  </a:lnTo>
                  <a:lnTo>
                    <a:pt x="11536" y="2215"/>
                  </a:lnTo>
                  <a:lnTo>
                    <a:pt x="11317" y="2051"/>
                  </a:lnTo>
                  <a:lnTo>
                    <a:pt x="11071" y="1887"/>
                  </a:lnTo>
                  <a:lnTo>
                    <a:pt x="10552" y="1559"/>
                  </a:lnTo>
                  <a:lnTo>
                    <a:pt x="9951" y="1231"/>
                  </a:lnTo>
                  <a:lnTo>
                    <a:pt x="9349" y="930"/>
                  </a:lnTo>
                  <a:lnTo>
                    <a:pt x="8748" y="657"/>
                  </a:lnTo>
                  <a:lnTo>
                    <a:pt x="7846" y="246"/>
                  </a:lnTo>
                  <a:lnTo>
                    <a:pt x="7627" y="164"/>
                  </a:lnTo>
                  <a:lnTo>
                    <a:pt x="7408" y="82"/>
                  </a:lnTo>
                  <a:lnTo>
                    <a:pt x="7190" y="55"/>
                  </a:lnTo>
                  <a:lnTo>
                    <a:pt x="6944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123594" y="3577325"/>
              <a:ext cx="385158" cy="163638"/>
            </a:xfrm>
            <a:custGeom>
              <a:avLst/>
              <a:gdLst/>
              <a:ahLst/>
              <a:cxnLst/>
              <a:rect l="l" t="t" r="r" b="b"/>
              <a:pathLst>
                <a:path w="29085" h="12357" extrusionOk="0">
                  <a:moveTo>
                    <a:pt x="12028" y="1"/>
                  </a:moveTo>
                  <a:lnTo>
                    <a:pt x="11590" y="192"/>
                  </a:lnTo>
                  <a:lnTo>
                    <a:pt x="10880" y="411"/>
                  </a:lnTo>
                  <a:lnTo>
                    <a:pt x="9923" y="712"/>
                  </a:lnTo>
                  <a:lnTo>
                    <a:pt x="8802" y="1040"/>
                  </a:lnTo>
                  <a:lnTo>
                    <a:pt x="7408" y="1395"/>
                  </a:lnTo>
                  <a:lnTo>
                    <a:pt x="5959" y="1778"/>
                  </a:lnTo>
                  <a:lnTo>
                    <a:pt x="4511" y="2160"/>
                  </a:lnTo>
                  <a:lnTo>
                    <a:pt x="3144" y="2461"/>
                  </a:lnTo>
                  <a:lnTo>
                    <a:pt x="1914" y="2734"/>
                  </a:lnTo>
                  <a:lnTo>
                    <a:pt x="930" y="2898"/>
                  </a:lnTo>
                  <a:lnTo>
                    <a:pt x="547" y="2953"/>
                  </a:lnTo>
                  <a:lnTo>
                    <a:pt x="274" y="2980"/>
                  </a:lnTo>
                  <a:lnTo>
                    <a:pt x="82" y="2953"/>
                  </a:lnTo>
                  <a:lnTo>
                    <a:pt x="28" y="2953"/>
                  </a:lnTo>
                  <a:lnTo>
                    <a:pt x="0" y="2926"/>
                  </a:lnTo>
                  <a:lnTo>
                    <a:pt x="410" y="3801"/>
                  </a:lnTo>
                  <a:lnTo>
                    <a:pt x="793" y="4675"/>
                  </a:lnTo>
                  <a:lnTo>
                    <a:pt x="1531" y="6425"/>
                  </a:lnTo>
                  <a:lnTo>
                    <a:pt x="2296" y="8174"/>
                  </a:lnTo>
                  <a:lnTo>
                    <a:pt x="2679" y="9049"/>
                  </a:lnTo>
                  <a:lnTo>
                    <a:pt x="3089" y="9924"/>
                  </a:lnTo>
                  <a:lnTo>
                    <a:pt x="3281" y="10224"/>
                  </a:lnTo>
                  <a:lnTo>
                    <a:pt x="3472" y="10498"/>
                  </a:lnTo>
                  <a:lnTo>
                    <a:pt x="3663" y="10744"/>
                  </a:lnTo>
                  <a:lnTo>
                    <a:pt x="3882" y="10962"/>
                  </a:lnTo>
                  <a:lnTo>
                    <a:pt x="4073" y="11181"/>
                  </a:lnTo>
                  <a:lnTo>
                    <a:pt x="4319" y="11372"/>
                  </a:lnTo>
                  <a:lnTo>
                    <a:pt x="4538" y="11536"/>
                  </a:lnTo>
                  <a:lnTo>
                    <a:pt x="4784" y="11673"/>
                  </a:lnTo>
                  <a:lnTo>
                    <a:pt x="5030" y="11810"/>
                  </a:lnTo>
                  <a:lnTo>
                    <a:pt x="5276" y="11946"/>
                  </a:lnTo>
                  <a:lnTo>
                    <a:pt x="5549" y="12028"/>
                  </a:lnTo>
                  <a:lnTo>
                    <a:pt x="5795" y="12110"/>
                  </a:lnTo>
                  <a:lnTo>
                    <a:pt x="6369" y="12247"/>
                  </a:lnTo>
                  <a:lnTo>
                    <a:pt x="6916" y="12329"/>
                  </a:lnTo>
                  <a:lnTo>
                    <a:pt x="7490" y="12356"/>
                  </a:lnTo>
                  <a:lnTo>
                    <a:pt x="8091" y="12356"/>
                  </a:lnTo>
                  <a:lnTo>
                    <a:pt x="8693" y="12329"/>
                  </a:lnTo>
                  <a:lnTo>
                    <a:pt x="9294" y="12274"/>
                  </a:lnTo>
                  <a:lnTo>
                    <a:pt x="10470" y="12110"/>
                  </a:lnTo>
                  <a:lnTo>
                    <a:pt x="11618" y="11946"/>
                  </a:lnTo>
                  <a:lnTo>
                    <a:pt x="14160" y="11618"/>
                  </a:lnTo>
                  <a:lnTo>
                    <a:pt x="17823" y="11154"/>
                  </a:lnTo>
                  <a:lnTo>
                    <a:pt x="21486" y="10689"/>
                  </a:lnTo>
                  <a:lnTo>
                    <a:pt x="22962" y="10470"/>
                  </a:lnTo>
                  <a:lnTo>
                    <a:pt x="23973" y="10306"/>
                  </a:lnTo>
                  <a:lnTo>
                    <a:pt x="24656" y="10142"/>
                  </a:lnTo>
                  <a:lnTo>
                    <a:pt x="25613" y="9869"/>
                  </a:lnTo>
                  <a:lnTo>
                    <a:pt x="26133" y="9705"/>
                  </a:lnTo>
                  <a:lnTo>
                    <a:pt x="26652" y="9514"/>
                  </a:lnTo>
                  <a:lnTo>
                    <a:pt x="27171" y="9295"/>
                  </a:lnTo>
                  <a:lnTo>
                    <a:pt x="27663" y="9049"/>
                  </a:lnTo>
                  <a:lnTo>
                    <a:pt x="28101" y="8775"/>
                  </a:lnTo>
                  <a:lnTo>
                    <a:pt x="28483" y="8502"/>
                  </a:lnTo>
                  <a:lnTo>
                    <a:pt x="28647" y="8338"/>
                  </a:lnTo>
                  <a:lnTo>
                    <a:pt x="28784" y="8201"/>
                  </a:lnTo>
                  <a:lnTo>
                    <a:pt x="28893" y="8037"/>
                  </a:lnTo>
                  <a:lnTo>
                    <a:pt x="28975" y="7873"/>
                  </a:lnTo>
                  <a:lnTo>
                    <a:pt x="29057" y="7682"/>
                  </a:lnTo>
                  <a:lnTo>
                    <a:pt x="29085" y="7518"/>
                  </a:lnTo>
                  <a:lnTo>
                    <a:pt x="29085" y="7327"/>
                  </a:lnTo>
                  <a:lnTo>
                    <a:pt x="29030" y="7135"/>
                  </a:lnTo>
                  <a:lnTo>
                    <a:pt x="28948" y="6944"/>
                  </a:lnTo>
                  <a:lnTo>
                    <a:pt x="28839" y="6753"/>
                  </a:lnTo>
                  <a:lnTo>
                    <a:pt x="28675" y="6561"/>
                  </a:lnTo>
                  <a:lnTo>
                    <a:pt x="28483" y="6370"/>
                  </a:lnTo>
                  <a:lnTo>
                    <a:pt x="28319" y="6233"/>
                  </a:lnTo>
                  <a:lnTo>
                    <a:pt x="28128" y="6097"/>
                  </a:lnTo>
                  <a:lnTo>
                    <a:pt x="27773" y="5905"/>
                  </a:lnTo>
                  <a:lnTo>
                    <a:pt x="27363" y="5741"/>
                  </a:lnTo>
                  <a:lnTo>
                    <a:pt x="26953" y="5577"/>
                  </a:lnTo>
                  <a:lnTo>
                    <a:pt x="24711" y="4839"/>
                  </a:lnTo>
                  <a:lnTo>
                    <a:pt x="23590" y="4484"/>
                  </a:lnTo>
                  <a:lnTo>
                    <a:pt x="22470" y="4156"/>
                  </a:lnTo>
                  <a:lnTo>
                    <a:pt x="21322" y="3855"/>
                  </a:lnTo>
                  <a:lnTo>
                    <a:pt x="20174" y="3555"/>
                  </a:lnTo>
                  <a:lnTo>
                    <a:pt x="19025" y="3308"/>
                  </a:lnTo>
                  <a:lnTo>
                    <a:pt x="17877" y="3062"/>
                  </a:lnTo>
                  <a:lnTo>
                    <a:pt x="17003" y="2898"/>
                  </a:lnTo>
                  <a:lnTo>
                    <a:pt x="16101" y="2734"/>
                  </a:lnTo>
                  <a:lnTo>
                    <a:pt x="15199" y="2543"/>
                  </a:lnTo>
                  <a:lnTo>
                    <a:pt x="14761" y="2434"/>
                  </a:lnTo>
                  <a:lnTo>
                    <a:pt x="14351" y="2324"/>
                  </a:lnTo>
                  <a:lnTo>
                    <a:pt x="14160" y="2270"/>
                  </a:lnTo>
                  <a:lnTo>
                    <a:pt x="13969" y="2160"/>
                  </a:lnTo>
                  <a:lnTo>
                    <a:pt x="13613" y="1942"/>
                  </a:lnTo>
                  <a:lnTo>
                    <a:pt x="13285" y="1696"/>
                  </a:lnTo>
                  <a:lnTo>
                    <a:pt x="13012" y="1368"/>
                  </a:lnTo>
                  <a:lnTo>
                    <a:pt x="12738" y="1040"/>
                  </a:lnTo>
                  <a:lnTo>
                    <a:pt x="12492" y="712"/>
                  </a:lnTo>
                  <a:lnTo>
                    <a:pt x="1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362502" y="3603757"/>
              <a:ext cx="18831" cy="40549"/>
            </a:xfrm>
            <a:custGeom>
              <a:avLst/>
              <a:gdLst/>
              <a:ahLst/>
              <a:cxnLst/>
              <a:rect l="l" t="t" r="r" b="b"/>
              <a:pathLst>
                <a:path w="1422" h="3062" extrusionOk="0">
                  <a:moveTo>
                    <a:pt x="547" y="0"/>
                  </a:moveTo>
                  <a:lnTo>
                    <a:pt x="0" y="3062"/>
                  </a:lnTo>
                  <a:lnTo>
                    <a:pt x="219" y="2953"/>
                  </a:lnTo>
                  <a:lnTo>
                    <a:pt x="438" y="2816"/>
                  </a:lnTo>
                  <a:lnTo>
                    <a:pt x="656" y="2652"/>
                  </a:lnTo>
                  <a:lnTo>
                    <a:pt x="848" y="2488"/>
                  </a:lnTo>
                  <a:lnTo>
                    <a:pt x="1012" y="2297"/>
                  </a:lnTo>
                  <a:lnTo>
                    <a:pt x="1176" y="2105"/>
                  </a:lnTo>
                  <a:lnTo>
                    <a:pt x="1285" y="1887"/>
                  </a:lnTo>
                  <a:lnTo>
                    <a:pt x="1367" y="1641"/>
                  </a:lnTo>
                  <a:lnTo>
                    <a:pt x="1422" y="1395"/>
                  </a:lnTo>
                  <a:lnTo>
                    <a:pt x="1422" y="1121"/>
                  </a:lnTo>
                  <a:lnTo>
                    <a:pt x="1367" y="875"/>
                  </a:lnTo>
                  <a:lnTo>
                    <a:pt x="1285" y="629"/>
                  </a:lnTo>
                  <a:lnTo>
                    <a:pt x="1149" y="410"/>
                  </a:lnTo>
                  <a:lnTo>
                    <a:pt x="984" y="219"/>
                  </a:lnTo>
                  <a:lnTo>
                    <a:pt x="793" y="82"/>
                  </a:lnTo>
                  <a:lnTo>
                    <a:pt x="684" y="55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362502" y="3603757"/>
              <a:ext cx="18831" cy="40549"/>
            </a:xfrm>
            <a:custGeom>
              <a:avLst/>
              <a:gdLst/>
              <a:ahLst/>
              <a:cxnLst/>
              <a:rect l="l" t="t" r="r" b="b"/>
              <a:pathLst>
                <a:path w="1422" h="3062" fill="none" extrusionOk="0">
                  <a:moveTo>
                    <a:pt x="547" y="0"/>
                  </a:moveTo>
                  <a:lnTo>
                    <a:pt x="547" y="0"/>
                  </a:lnTo>
                  <a:lnTo>
                    <a:pt x="684" y="55"/>
                  </a:lnTo>
                  <a:lnTo>
                    <a:pt x="793" y="82"/>
                  </a:lnTo>
                  <a:lnTo>
                    <a:pt x="984" y="219"/>
                  </a:lnTo>
                  <a:lnTo>
                    <a:pt x="1149" y="410"/>
                  </a:lnTo>
                  <a:lnTo>
                    <a:pt x="1285" y="629"/>
                  </a:lnTo>
                  <a:lnTo>
                    <a:pt x="1367" y="875"/>
                  </a:lnTo>
                  <a:lnTo>
                    <a:pt x="1422" y="1121"/>
                  </a:lnTo>
                  <a:lnTo>
                    <a:pt x="1422" y="1395"/>
                  </a:lnTo>
                  <a:lnTo>
                    <a:pt x="1367" y="1641"/>
                  </a:lnTo>
                  <a:lnTo>
                    <a:pt x="1367" y="1641"/>
                  </a:lnTo>
                  <a:lnTo>
                    <a:pt x="1285" y="1887"/>
                  </a:lnTo>
                  <a:lnTo>
                    <a:pt x="1176" y="2105"/>
                  </a:lnTo>
                  <a:lnTo>
                    <a:pt x="1012" y="2297"/>
                  </a:lnTo>
                  <a:lnTo>
                    <a:pt x="848" y="2488"/>
                  </a:lnTo>
                  <a:lnTo>
                    <a:pt x="656" y="2652"/>
                  </a:lnTo>
                  <a:lnTo>
                    <a:pt x="438" y="2816"/>
                  </a:lnTo>
                  <a:lnTo>
                    <a:pt x="219" y="2953"/>
                  </a:lnTo>
                  <a:lnTo>
                    <a:pt x="0" y="30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323768" y="3594713"/>
              <a:ext cx="14130" cy="44535"/>
            </a:xfrm>
            <a:custGeom>
              <a:avLst/>
              <a:gdLst/>
              <a:ahLst/>
              <a:cxnLst/>
              <a:rect l="l" t="t" r="r" b="b"/>
              <a:pathLst>
                <a:path w="1067" h="3363" extrusionOk="0">
                  <a:moveTo>
                    <a:pt x="247" y="0"/>
                  </a:moveTo>
                  <a:lnTo>
                    <a:pt x="1" y="3362"/>
                  </a:lnTo>
                  <a:lnTo>
                    <a:pt x="356" y="3007"/>
                  </a:lnTo>
                  <a:lnTo>
                    <a:pt x="520" y="2816"/>
                  </a:lnTo>
                  <a:lnTo>
                    <a:pt x="684" y="2597"/>
                  </a:lnTo>
                  <a:lnTo>
                    <a:pt x="793" y="2378"/>
                  </a:lnTo>
                  <a:lnTo>
                    <a:pt x="903" y="2160"/>
                  </a:lnTo>
                  <a:lnTo>
                    <a:pt x="985" y="1941"/>
                  </a:lnTo>
                  <a:lnTo>
                    <a:pt x="1039" y="1695"/>
                  </a:lnTo>
                  <a:lnTo>
                    <a:pt x="1067" y="1421"/>
                  </a:lnTo>
                  <a:lnTo>
                    <a:pt x="1067" y="1175"/>
                  </a:lnTo>
                  <a:lnTo>
                    <a:pt x="1012" y="929"/>
                  </a:lnTo>
                  <a:lnTo>
                    <a:pt x="930" y="683"/>
                  </a:lnTo>
                  <a:lnTo>
                    <a:pt x="793" y="465"/>
                  </a:lnTo>
                  <a:lnTo>
                    <a:pt x="657" y="273"/>
                  </a:lnTo>
                  <a:lnTo>
                    <a:pt x="465" y="10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693557" y="3327929"/>
              <a:ext cx="260996" cy="475287"/>
            </a:xfrm>
            <a:custGeom>
              <a:avLst/>
              <a:gdLst/>
              <a:ahLst/>
              <a:cxnLst/>
              <a:rect l="l" t="t" r="r" b="b"/>
              <a:pathLst>
                <a:path w="19709" h="35891" extrusionOk="0">
                  <a:moveTo>
                    <a:pt x="13149" y="0"/>
                  </a:moveTo>
                  <a:lnTo>
                    <a:pt x="12629" y="27"/>
                  </a:lnTo>
                  <a:lnTo>
                    <a:pt x="12137" y="82"/>
                  </a:lnTo>
                  <a:lnTo>
                    <a:pt x="11672" y="137"/>
                  </a:lnTo>
                  <a:lnTo>
                    <a:pt x="10825" y="301"/>
                  </a:lnTo>
                  <a:lnTo>
                    <a:pt x="10470" y="383"/>
                  </a:lnTo>
                  <a:lnTo>
                    <a:pt x="10169" y="492"/>
                  </a:lnTo>
                  <a:lnTo>
                    <a:pt x="9841" y="602"/>
                  </a:lnTo>
                  <a:lnTo>
                    <a:pt x="9568" y="711"/>
                  </a:lnTo>
                  <a:lnTo>
                    <a:pt x="9294" y="848"/>
                  </a:lnTo>
                  <a:lnTo>
                    <a:pt x="9048" y="984"/>
                  </a:lnTo>
                  <a:lnTo>
                    <a:pt x="8802" y="1148"/>
                  </a:lnTo>
                  <a:lnTo>
                    <a:pt x="8584" y="1312"/>
                  </a:lnTo>
                  <a:lnTo>
                    <a:pt x="8201" y="1668"/>
                  </a:lnTo>
                  <a:lnTo>
                    <a:pt x="7846" y="2050"/>
                  </a:lnTo>
                  <a:lnTo>
                    <a:pt x="7545" y="2460"/>
                  </a:lnTo>
                  <a:lnTo>
                    <a:pt x="7272" y="2925"/>
                  </a:lnTo>
                  <a:lnTo>
                    <a:pt x="7025" y="3390"/>
                  </a:lnTo>
                  <a:lnTo>
                    <a:pt x="6807" y="3909"/>
                  </a:lnTo>
                  <a:lnTo>
                    <a:pt x="6615" y="4428"/>
                  </a:lnTo>
                  <a:lnTo>
                    <a:pt x="6397" y="5002"/>
                  </a:lnTo>
                  <a:lnTo>
                    <a:pt x="6014" y="6178"/>
                  </a:lnTo>
                  <a:lnTo>
                    <a:pt x="5604" y="7408"/>
                  </a:lnTo>
                  <a:lnTo>
                    <a:pt x="5385" y="8009"/>
                  </a:lnTo>
                  <a:lnTo>
                    <a:pt x="5085" y="9021"/>
                  </a:lnTo>
                  <a:lnTo>
                    <a:pt x="4265" y="11918"/>
                  </a:lnTo>
                  <a:lnTo>
                    <a:pt x="3226" y="15690"/>
                  </a:lnTo>
                  <a:lnTo>
                    <a:pt x="2707" y="17795"/>
                  </a:lnTo>
                  <a:lnTo>
                    <a:pt x="2187" y="19927"/>
                  </a:lnTo>
                  <a:lnTo>
                    <a:pt x="1668" y="22087"/>
                  </a:lnTo>
                  <a:lnTo>
                    <a:pt x="1203" y="24219"/>
                  </a:lnTo>
                  <a:lnTo>
                    <a:pt x="766" y="26242"/>
                  </a:lnTo>
                  <a:lnTo>
                    <a:pt x="438" y="28128"/>
                  </a:lnTo>
                  <a:lnTo>
                    <a:pt x="164" y="29795"/>
                  </a:lnTo>
                  <a:lnTo>
                    <a:pt x="82" y="30561"/>
                  </a:lnTo>
                  <a:lnTo>
                    <a:pt x="28" y="31244"/>
                  </a:lnTo>
                  <a:lnTo>
                    <a:pt x="0" y="31845"/>
                  </a:lnTo>
                  <a:lnTo>
                    <a:pt x="0" y="32365"/>
                  </a:lnTo>
                  <a:lnTo>
                    <a:pt x="28" y="32802"/>
                  </a:lnTo>
                  <a:lnTo>
                    <a:pt x="110" y="33157"/>
                  </a:lnTo>
                  <a:lnTo>
                    <a:pt x="192" y="33404"/>
                  </a:lnTo>
                  <a:lnTo>
                    <a:pt x="328" y="33650"/>
                  </a:lnTo>
                  <a:lnTo>
                    <a:pt x="465" y="33841"/>
                  </a:lnTo>
                  <a:lnTo>
                    <a:pt x="629" y="34032"/>
                  </a:lnTo>
                  <a:lnTo>
                    <a:pt x="793" y="34196"/>
                  </a:lnTo>
                  <a:lnTo>
                    <a:pt x="1012" y="34360"/>
                  </a:lnTo>
                  <a:lnTo>
                    <a:pt x="1230" y="34497"/>
                  </a:lnTo>
                  <a:lnTo>
                    <a:pt x="1449" y="34606"/>
                  </a:lnTo>
                  <a:lnTo>
                    <a:pt x="1695" y="34688"/>
                  </a:lnTo>
                  <a:lnTo>
                    <a:pt x="1969" y="34770"/>
                  </a:lnTo>
                  <a:lnTo>
                    <a:pt x="2515" y="34907"/>
                  </a:lnTo>
                  <a:lnTo>
                    <a:pt x="3117" y="34989"/>
                  </a:lnTo>
                  <a:lnTo>
                    <a:pt x="3773" y="35016"/>
                  </a:lnTo>
                  <a:lnTo>
                    <a:pt x="5112" y="35016"/>
                  </a:lnTo>
                  <a:lnTo>
                    <a:pt x="6479" y="34962"/>
                  </a:lnTo>
                  <a:lnTo>
                    <a:pt x="7135" y="34934"/>
                  </a:lnTo>
                  <a:lnTo>
                    <a:pt x="8420" y="34934"/>
                  </a:lnTo>
                  <a:lnTo>
                    <a:pt x="8994" y="34989"/>
                  </a:lnTo>
                  <a:lnTo>
                    <a:pt x="9376" y="35016"/>
                  </a:lnTo>
                  <a:lnTo>
                    <a:pt x="9540" y="35016"/>
                  </a:lnTo>
                  <a:lnTo>
                    <a:pt x="9704" y="34962"/>
                  </a:lnTo>
                  <a:lnTo>
                    <a:pt x="9759" y="34962"/>
                  </a:lnTo>
                  <a:lnTo>
                    <a:pt x="9814" y="34989"/>
                  </a:lnTo>
                  <a:lnTo>
                    <a:pt x="9868" y="35098"/>
                  </a:lnTo>
                  <a:lnTo>
                    <a:pt x="9923" y="35262"/>
                  </a:lnTo>
                  <a:lnTo>
                    <a:pt x="9978" y="35481"/>
                  </a:lnTo>
                  <a:lnTo>
                    <a:pt x="10032" y="35809"/>
                  </a:lnTo>
                  <a:lnTo>
                    <a:pt x="10087" y="35891"/>
                  </a:lnTo>
                  <a:lnTo>
                    <a:pt x="10114" y="35891"/>
                  </a:lnTo>
                  <a:lnTo>
                    <a:pt x="10114" y="35864"/>
                  </a:lnTo>
                  <a:lnTo>
                    <a:pt x="11044" y="34142"/>
                  </a:lnTo>
                  <a:lnTo>
                    <a:pt x="11918" y="32392"/>
                  </a:lnTo>
                  <a:lnTo>
                    <a:pt x="12793" y="30615"/>
                  </a:lnTo>
                  <a:lnTo>
                    <a:pt x="13613" y="28811"/>
                  </a:lnTo>
                  <a:lnTo>
                    <a:pt x="14406" y="26980"/>
                  </a:lnTo>
                  <a:lnTo>
                    <a:pt x="15171" y="25148"/>
                  </a:lnTo>
                  <a:lnTo>
                    <a:pt x="15909" y="23290"/>
                  </a:lnTo>
                  <a:lnTo>
                    <a:pt x="16593" y="21403"/>
                  </a:lnTo>
                  <a:lnTo>
                    <a:pt x="17194" y="19517"/>
                  </a:lnTo>
                  <a:lnTo>
                    <a:pt x="17768" y="17604"/>
                  </a:lnTo>
                  <a:lnTo>
                    <a:pt x="18287" y="15690"/>
                  </a:lnTo>
                  <a:lnTo>
                    <a:pt x="18506" y="14734"/>
                  </a:lnTo>
                  <a:lnTo>
                    <a:pt x="18725" y="13777"/>
                  </a:lnTo>
                  <a:lnTo>
                    <a:pt x="18916" y="12820"/>
                  </a:lnTo>
                  <a:lnTo>
                    <a:pt x="19080" y="11864"/>
                  </a:lnTo>
                  <a:lnTo>
                    <a:pt x="19244" y="10879"/>
                  </a:lnTo>
                  <a:lnTo>
                    <a:pt x="19381" y="9923"/>
                  </a:lnTo>
                  <a:lnTo>
                    <a:pt x="19490" y="8966"/>
                  </a:lnTo>
                  <a:lnTo>
                    <a:pt x="19572" y="7982"/>
                  </a:lnTo>
                  <a:lnTo>
                    <a:pt x="19654" y="7025"/>
                  </a:lnTo>
                  <a:lnTo>
                    <a:pt x="19709" y="6069"/>
                  </a:lnTo>
                  <a:lnTo>
                    <a:pt x="19709" y="5850"/>
                  </a:lnTo>
                  <a:lnTo>
                    <a:pt x="19654" y="5631"/>
                  </a:lnTo>
                  <a:lnTo>
                    <a:pt x="19600" y="5385"/>
                  </a:lnTo>
                  <a:lnTo>
                    <a:pt x="19518" y="5112"/>
                  </a:lnTo>
                  <a:lnTo>
                    <a:pt x="19299" y="4510"/>
                  </a:lnTo>
                  <a:lnTo>
                    <a:pt x="19026" y="3882"/>
                  </a:lnTo>
                  <a:lnTo>
                    <a:pt x="18725" y="3280"/>
                  </a:lnTo>
                  <a:lnTo>
                    <a:pt x="18424" y="2706"/>
                  </a:lnTo>
                  <a:lnTo>
                    <a:pt x="17959" y="1804"/>
                  </a:lnTo>
                  <a:lnTo>
                    <a:pt x="17850" y="1613"/>
                  </a:lnTo>
                  <a:lnTo>
                    <a:pt x="17713" y="1422"/>
                  </a:lnTo>
                  <a:lnTo>
                    <a:pt x="17549" y="1258"/>
                  </a:lnTo>
                  <a:lnTo>
                    <a:pt x="17385" y="1094"/>
                  </a:lnTo>
                  <a:lnTo>
                    <a:pt x="17221" y="930"/>
                  </a:lnTo>
                  <a:lnTo>
                    <a:pt x="17030" y="793"/>
                  </a:lnTo>
                  <a:lnTo>
                    <a:pt x="16620" y="574"/>
                  </a:lnTo>
                  <a:lnTo>
                    <a:pt x="16183" y="383"/>
                  </a:lnTo>
                  <a:lnTo>
                    <a:pt x="15718" y="246"/>
                  </a:lnTo>
                  <a:lnTo>
                    <a:pt x="15226" y="137"/>
                  </a:lnTo>
                  <a:lnTo>
                    <a:pt x="14707" y="55"/>
                  </a:lnTo>
                  <a:lnTo>
                    <a:pt x="14187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370308" y="2695904"/>
              <a:ext cx="898451" cy="870575"/>
            </a:xfrm>
            <a:custGeom>
              <a:avLst/>
              <a:gdLst/>
              <a:ahLst/>
              <a:cxnLst/>
              <a:rect l="l" t="t" r="r" b="b"/>
              <a:pathLst>
                <a:path w="67846" h="65741" extrusionOk="0">
                  <a:moveTo>
                    <a:pt x="10743" y="0"/>
                  </a:moveTo>
                  <a:lnTo>
                    <a:pt x="10060" y="28"/>
                  </a:lnTo>
                  <a:lnTo>
                    <a:pt x="9431" y="82"/>
                  </a:lnTo>
                  <a:lnTo>
                    <a:pt x="8829" y="164"/>
                  </a:lnTo>
                  <a:lnTo>
                    <a:pt x="8255" y="274"/>
                  </a:lnTo>
                  <a:lnTo>
                    <a:pt x="7654" y="438"/>
                  </a:lnTo>
                  <a:lnTo>
                    <a:pt x="7080" y="602"/>
                  </a:lnTo>
                  <a:lnTo>
                    <a:pt x="6533" y="820"/>
                  </a:lnTo>
                  <a:lnTo>
                    <a:pt x="5959" y="1039"/>
                  </a:lnTo>
                  <a:lnTo>
                    <a:pt x="5413" y="1312"/>
                  </a:lnTo>
                  <a:lnTo>
                    <a:pt x="4893" y="1586"/>
                  </a:lnTo>
                  <a:lnTo>
                    <a:pt x="4374" y="1914"/>
                  </a:lnTo>
                  <a:lnTo>
                    <a:pt x="3882" y="2242"/>
                  </a:lnTo>
                  <a:lnTo>
                    <a:pt x="3390" y="2597"/>
                  </a:lnTo>
                  <a:lnTo>
                    <a:pt x="2925" y="2980"/>
                  </a:lnTo>
                  <a:lnTo>
                    <a:pt x="2488" y="3390"/>
                  </a:lnTo>
                  <a:lnTo>
                    <a:pt x="2050" y="3827"/>
                  </a:lnTo>
                  <a:lnTo>
                    <a:pt x="1640" y="4265"/>
                  </a:lnTo>
                  <a:lnTo>
                    <a:pt x="1394" y="4538"/>
                  </a:lnTo>
                  <a:lnTo>
                    <a:pt x="1203" y="4811"/>
                  </a:lnTo>
                  <a:lnTo>
                    <a:pt x="1012" y="5085"/>
                  </a:lnTo>
                  <a:lnTo>
                    <a:pt x="820" y="5385"/>
                  </a:lnTo>
                  <a:lnTo>
                    <a:pt x="684" y="5659"/>
                  </a:lnTo>
                  <a:lnTo>
                    <a:pt x="547" y="5959"/>
                  </a:lnTo>
                  <a:lnTo>
                    <a:pt x="301" y="6533"/>
                  </a:lnTo>
                  <a:lnTo>
                    <a:pt x="137" y="7107"/>
                  </a:lnTo>
                  <a:lnTo>
                    <a:pt x="55" y="7709"/>
                  </a:lnTo>
                  <a:lnTo>
                    <a:pt x="0" y="8310"/>
                  </a:lnTo>
                  <a:lnTo>
                    <a:pt x="0" y="8939"/>
                  </a:lnTo>
                  <a:lnTo>
                    <a:pt x="55" y="9540"/>
                  </a:lnTo>
                  <a:lnTo>
                    <a:pt x="137" y="10169"/>
                  </a:lnTo>
                  <a:lnTo>
                    <a:pt x="274" y="10798"/>
                  </a:lnTo>
                  <a:lnTo>
                    <a:pt x="438" y="11399"/>
                  </a:lnTo>
                  <a:lnTo>
                    <a:pt x="656" y="12028"/>
                  </a:lnTo>
                  <a:lnTo>
                    <a:pt x="875" y="12656"/>
                  </a:lnTo>
                  <a:lnTo>
                    <a:pt x="1148" y="13285"/>
                  </a:lnTo>
                  <a:lnTo>
                    <a:pt x="1422" y="13914"/>
                  </a:lnTo>
                  <a:lnTo>
                    <a:pt x="1722" y="14515"/>
                  </a:lnTo>
                  <a:lnTo>
                    <a:pt x="2050" y="15144"/>
                  </a:lnTo>
                  <a:lnTo>
                    <a:pt x="2734" y="16374"/>
                  </a:lnTo>
                  <a:lnTo>
                    <a:pt x="3444" y="17577"/>
                  </a:lnTo>
                  <a:lnTo>
                    <a:pt x="4210" y="18779"/>
                  </a:lnTo>
                  <a:lnTo>
                    <a:pt x="5741" y="21130"/>
                  </a:lnTo>
                  <a:lnTo>
                    <a:pt x="6479" y="22333"/>
                  </a:lnTo>
                  <a:lnTo>
                    <a:pt x="7189" y="23508"/>
                  </a:lnTo>
                  <a:lnTo>
                    <a:pt x="7572" y="24110"/>
                  </a:lnTo>
                  <a:lnTo>
                    <a:pt x="8009" y="24711"/>
                  </a:lnTo>
                  <a:lnTo>
                    <a:pt x="8474" y="25285"/>
                  </a:lnTo>
                  <a:lnTo>
                    <a:pt x="8966" y="25832"/>
                  </a:lnTo>
                  <a:lnTo>
                    <a:pt x="9486" y="26379"/>
                  </a:lnTo>
                  <a:lnTo>
                    <a:pt x="10032" y="26898"/>
                  </a:lnTo>
                  <a:lnTo>
                    <a:pt x="10606" y="27417"/>
                  </a:lnTo>
                  <a:lnTo>
                    <a:pt x="11208" y="27882"/>
                  </a:lnTo>
                  <a:lnTo>
                    <a:pt x="11809" y="28347"/>
                  </a:lnTo>
                  <a:lnTo>
                    <a:pt x="12438" y="28784"/>
                  </a:lnTo>
                  <a:lnTo>
                    <a:pt x="13094" y="29194"/>
                  </a:lnTo>
                  <a:lnTo>
                    <a:pt x="13722" y="29604"/>
                  </a:lnTo>
                  <a:lnTo>
                    <a:pt x="14378" y="29959"/>
                  </a:lnTo>
                  <a:lnTo>
                    <a:pt x="15035" y="30315"/>
                  </a:lnTo>
                  <a:lnTo>
                    <a:pt x="15691" y="30615"/>
                  </a:lnTo>
                  <a:lnTo>
                    <a:pt x="16347" y="30916"/>
                  </a:lnTo>
                  <a:lnTo>
                    <a:pt x="17085" y="31217"/>
                  </a:lnTo>
                  <a:lnTo>
                    <a:pt x="17850" y="31490"/>
                  </a:lnTo>
                  <a:lnTo>
                    <a:pt x="18588" y="31736"/>
                  </a:lnTo>
                  <a:lnTo>
                    <a:pt x="19353" y="31955"/>
                  </a:lnTo>
                  <a:lnTo>
                    <a:pt x="20119" y="32174"/>
                  </a:lnTo>
                  <a:lnTo>
                    <a:pt x="20884" y="32392"/>
                  </a:lnTo>
                  <a:lnTo>
                    <a:pt x="22442" y="32748"/>
                  </a:lnTo>
                  <a:lnTo>
                    <a:pt x="24000" y="33048"/>
                  </a:lnTo>
                  <a:lnTo>
                    <a:pt x="25586" y="33376"/>
                  </a:lnTo>
                  <a:lnTo>
                    <a:pt x="27144" y="33677"/>
                  </a:lnTo>
                  <a:lnTo>
                    <a:pt x="28702" y="34005"/>
                  </a:lnTo>
                  <a:lnTo>
                    <a:pt x="30205" y="34360"/>
                  </a:lnTo>
                  <a:lnTo>
                    <a:pt x="30971" y="34552"/>
                  </a:lnTo>
                  <a:lnTo>
                    <a:pt x="31709" y="34770"/>
                  </a:lnTo>
                  <a:lnTo>
                    <a:pt x="32447" y="34989"/>
                  </a:lnTo>
                  <a:lnTo>
                    <a:pt x="33158" y="35235"/>
                  </a:lnTo>
                  <a:lnTo>
                    <a:pt x="33868" y="35536"/>
                  </a:lnTo>
                  <a:lnTo>
                    <a:pt x="34524" y="35836"/>
                  </a:lnTo>
                  <a:lnTo>
                    <a:pt x="35180" y="36164"/>
                  </a:lnTo>
                  <a:lnTo>
                    <a:pt x="35809" y="36547"/>
                  </a:lnTo>
                  <a:lnTo>
                    <a:pt x="36410" y="36957"/>
                  </a:lnTo>
                  <a:lnTo>
                    <a:pt x="36957" y="37422"/>
                  </a:lnTo>
                  <a:lnTo>
                    <a:pt x="37477" y="37941"/>
                  </a:lnTo>
                  <a:lnTo>
                    <a:pt x="37723" y="38215"/>
                  </a:lnTo>
                  <a:lnTo>
                    <a:pt x="37969" y="38488"/>
                  </a:lnTo>
                  <a:lnTo>
                    <a:pt x="38187" y="38789"/>
                  </a:lnTo>
                  <a:lnTo>
                    <a:pt x="38406" y="39117"/>
                  </a:lnTo>
                  <a:lnTo>
                    <a:pt x="38597" y="39445"/>
                  </a:lnTo>
                  <a:lnTo>
                    <a:pt x="38761" y="39773"/>
                  </a:lnTo>
                  <a:lnTo>
                    <a:pt x="39909" y="42069"/>
                  </a:lnTo>
                  <a:lnTo>
                    <a:pt x="40429" y="43217"/>
                  </a:lnTo>
                  <a:lnTo>
                    <a:pt x="40948" y="44338"/>
                  </a:lnTo>
                  <a:lnTo>
                    <a:pt x="41467" y="45458"/>
                  </a:lnTo>
                  <a:lnTo>
                    <a:pt x="41932" y="46606"/>
                  </a:lnTo>
                  <a:lnTo>
                    <a:pt x="42369" y="47727"/>
                  </a:lnTo>
                  <a:lnTo>
                    <a:pt x="42807" y="48875"/>
                  </a:lnTo>
                  <a:lnTo>
                    <a:pt x="43190" y="50023"/>
                  </a:lnTo>
                  <a:lnTo>
                    <a:pt x="43572" y="51171"/>
                  </a:lnTo>
                  <a:lnTo>
                    <a:pt x="43900" y="52347"/>
                  </a:lnTo>
                  <a:lnTo>
                    <a:pt x="44201" y="53550"/>
                  </a:lnTo>
                  <a:lnTo>
                    <a:pt x="44474" y="54752"/>
                  </a:lnTo>
                  <a:lnTo>
                    <a:pt x="44693" y="56010"/>
                  </a:lnTo>
                  <a:lnTo>
                    <a:pt x="44884" y="57267"/>
                  </a:lnTo>
                  <a:lnTo>
                    <a:pt x="45021" y="58579"/>
                  </a:lnTo>
                  <a:lnTo>
                    <a:pt x="45185" y="60356"/>
                  </a:lnTo>
                  <a:lnTo>
                    <a:pt x="45267" y="62133"/>
                  </a:lnTo>
                  <a:lnTo>
                    <a:pt x="45322" y="63937"/>
                  </a:lnTo>
                  <a:lnTo>
                    <a:pt x="45322" y="65741"/>
                  </a:lnTo>
                  <a:lnTo>
                    <a:pt x="47262" y="65249"/>
                  </a:lnTo>
                  <a:lnTo>
                    <a:pt x="49121" y="64784"/>
                  </a:lnTo>
                  <a:lnTo>
                    <a:pt x="50898" y="64265"/>
                  </a:lnTo>
                  <a:lnTo>
                    <a:pt x="52647" y="63745"/>
                  </a:lnTo>
                  <a:lnTo>
                    <a:pt x="54370" y="63171"/>
                  </a:lnTo>
                  <a:lnTo>
                    <a:pt x="56092" y="62543"/>
                  </a:lnTo>
                  <a:lnTo>
                    <a:pt x="57841" y="61832"/>
                  </a:lnTo>
                  <a:lnTo>
                    <a:pt x="59673" y="61039"/>
                  </a:lnTo>
                  <a:lnTo>
                    <a:pt x="61367" y="60274"/>
                  </a:lnTo>
                  <a:lnTo>
                    <a:pt x="63745" y="59235"/>
                  </a:lnTo>
                  <a:lnTo>
                    <a:pt x="66151" y="58196"/>
                  </a:lnTo>
                  <a:lnTo>
                    <a:pt x="67846" y="57431"/>
                  </a:lnTo>
                  <a:lnTo>
                    <a:pt x="67764" y="56857"/>
                  </a:lnTo>
                  <a:lnTo>
                    <a:pt x="67654" y="56283"/>
                  </a:lnTo>
                  <a:lnTo>
                    <a:pt x="67408" y="55108"/>
                  </a:lnTo>
                  <a:lnTo>
                    <a:pt x="67080" y="53960"/>
                  </a:lnTo>
                  <a:lnTo>
                    <a:pt x="66725" y="52784"/>
                  </a:lnTo>
                  <a:lnTo>
                    <a:pt x="66315" y="51609"/>
                  </a:lnTo>
                  <a:lnTo>
                    <a:pt x="65850" y="50433"/>
                  </a:lnTo>
                  <a:lnTo>
                    <a:pt x="65386" y="49231"/>
                  </a:lnTo>
                  <a:lnTo>
                    <a:pt x="64893" y="48055"/>
                  </a:lnTo>
                  <a:lnTo>
                    <a:pt x="63882" y="45704"/>
                  </a:lnTo>
                  <a:lnTo>
                    <a:pt x="62871" y="43381"/>
                  </a:lnTo>
                  <a:lnTo>
                    <a:pt x="62406" y="42233"/>
                  </a:lnTo>
                  <a:lnTo>
                    <a:pt x="61969" y="41085"/>
                  </a:lnTo>
                  <a:lnTo>
                    <a:pt x="61559" y="39964"/>
                  </a:lnTo>
                  <a:lnTo>
                    <a:pt x="61203" y="38871"/>
                  </a:lnTo>
                  <a:lnTo>
                    <a:pt x="60629" y="37067"/>
                  </a:lnTo>
                  <a:lnTo>
                    <a:pt x="60028" y="35290"/>
                  </a:lnTo>
                  <a:lnTo>
                    <a:pt x="59372" y="33513"/>
                  </a:lnTo>
                  <a:lnTo>
                    <a:pt x="59016" y="32666"/>
                  </a:lnTo>
                  <a:lnTo>
                    <a:pt x="58634" y="31791"/>
                  </a:lnTo>
                  <a:lnTo>
                    <a:pt x="58060" y="30533"/>
                  </a:lnTo>
                  <a:lnTo>
                    <a:pt x="57431" y="29249"/>
                  </a:lnTo>
                  <a:lnTo>
                    <a:pt x="56775" y="27964"/>
                  </a:lnTo>
                  <a:lnTo>
                    <a:pt x="56037" y="26707"/>
                  </a:lnTo>
                  <a:lnTo>
                    <a:pt x="55272" y="25476"/>
                  </a:lnTo>
                  <a:lnTo>
                    <a:pt x="54479" y="24301"/>
                  </a:lnTo>
                  <a:lnTo>
                    <a:pt x="54042" y="23727"/>
                  </a:lnTo>
                  <a:lnTo>
                    <a:pt x="53631" y="23153"/>
                  </a:lnTo>
                  <a:lnTo>
                    <a:pt x="53167" y="22606"/>
                  </a:lnTo>
                  <a:lnTo>
                    <a:pt x="52729" y="22087"/>
                  </a:lnTo>
                  <a:lnTo>
                    <a:pt x="52483" y="21841"/>
                  </a:lnTo>
                  <a:lnTo>
                    <a:pt x="52210" y="21568"/>
                  </a:lnTo>
                  <a:lnTo>
                    <a:pt x="51882" y="21322"/>
                  </a:lnTo>
                  <a:lnTo>
                    <a:pt x="51527" y="21048"/>
                  </a:lnTo>
                  <a:lnTo>
                    <a:pt x="51144" y="20802"/>
                  </a:lnTo>
                  <a:lnTo>
                    <a:pt x="50734" y="20529"/>
                  </a:lnTo>
                  <a:lnTo>
                    <a:pt x="49832" y="20037"/>
                  </a:lnTo>
                  <a:lnTo>
                    <a:pt x="48821" y="19517"/>
                  </a:lnTo>
                  <a:lnTo>
                    <a:pt x="47782" y="19025"/>
                  </a:lnTo>
                  <a:lnTo>
                    <a:pt x="46661" y="18561"/>
                  </a:lnTo>
                  <a:lnTo>
                    <a:pt x="45513" y="18096"/>
                  </a:lnTo>
                  <a:lnTo>
                    <a:pt x="43217" y="17221"/>
                  </a:lnTo>
                  <a:lnTo>
                    <a:pt x="41030" y="16401"/>
                  </a:lnTo>
                  <a:lnTo>
                    <a:pt x="39117" y="15718"/>
                  </a:lnTo>
                  <a:lnTo>
                    <a:pt x="37586" y="15144"/>
                  </a:lnTo>
                  <a:lnTo>
                    <a:pt x="34798" y="14050"/>
                  </a:lnTo>
                  <a:lnTo>
                    <a:pt x="32338" y="13148"/>
                  </a:lnTo>
                  <a:lnTo>
                    <a:pt x="30123" y="12356"/>
                  </a:lnTo>
                  <a:lnTo>
                    <a:pt x="28046" y="11645"/>
                  </a:lnTo>
                  <a:lnTo>
                    <a:pt x="25968" y="10907"/>
                  </a:lnTo>
                  <a:lnTo>
                    <a:pt x="23754" y="10087"/>
                  </a:lnTo>
                  <a:lnTo>
                    <a:pt x="22579" y="9622"/>
                  </a:lnTo>
                  <a:lnTo>
                    <a:pt x="21322" y="9130"/>
                  </a:lnTo>
                  <a:lnTo>
                    <a:pt x="20009" y="8583"/>
                  </a:lnTo>
                  <a:lnTo>
                    <a:pt x="18561" y="7955"/>
                  </a:lnTo>
                  <a:lnTo>
                    <a:pt x="17932" y="7654"/>
                  </a:lnTo>
                  <a:lnTo>
                    <a:pt x="17440" y="7326"/>
                  </a:lnTo>
                  <a:lnTo>
                    <a:pt x="17003" y="7025"/>
                  </a:lnTo>
                  <a:lnTo>
                    <a:pt x="16675" y="6697"/>
                  </a:lnTo>
                  <a:lnTo>
                    <a:pt x="16429" y="6369"/>
                  </a:lnTo>
                  <a:lnTo>
                    <a:pt x="16210" y="6014"/>
                  </a:lnTo>
                  <a:lnTo>
                    <a:pt x="16073" y="5659"/>
                  </a:lnTo>
                  <a:lnTo>
                    <a:pt x="15964" y="5303"/>
                  </a:lnTo>
                  <a:lnTo>
                    <a:pt x="15855" y="4921"/>
                  </a:lnTo>
                  <a:lnTo>
                    <a:pt x="15773" y="4538"/>
                  </a:lnTo>
                  <a:lnTo>
                    <a:pt x="15609" y="3718"/>
                  </a:lnTo>
                  <a:lnTo>
                    <a:pt x="15499" y="3280"/>
                  </a:lnTo>
                  <a:lnTo>
                    <a:pt x="15363" y="2843"/>
                  </a:lnTo>
                  <a:lnTo>
                    <a:pt x="15144" y="2406"/>
                  </a:lnTo>
                  <a:lnTo>
                    <a:pt x="14898" y="1914"/>
                  </a:lnTo>
                  <a:lnTo>
                    <a:pt x="14706" y="1640"/>
                  </a:lnTo>
                  <a:lnTo>
                    <a:pt x="14488" y="1394"/>
                  </a:lnTo>
                  <a:lnTo>
                    <a:pt x="14242" y="1148"/>
                  </a:lnTo>
                  <a:lnTo>
                    <a:pt x="13996" y="957"/>
                  </a:lnTo>
                  <a:lnTo>
                    <a:pt x="13722" y="766"/>
                  </a:lnTo>
                  <a:lnTo>
                    <a:pt x="13422" y="602"/>
                  </a:lnTo>
                  <a:lnTo>
                    <a:pt x="13121" y="465"/>
                  </a:lnTo>
                  <a:lnTo>
                    <a:pt x="12793" y="356"/>
                  </a:lnTo>
                  <a:lnTo>
                    <a:pt x="12465" y="246"/>
                  </a:lnTo>
                  <a:lnTo>
                    <a:pt x="12137" y="164"/>
                  </a:lnTo>
                  <a:lnTo>
                    <a:pt x="11782" y="110"/>
                  </a:lnTo>
                  <a:lnTo>
                    <a:pt x="11454" y="55"/>
                  </a:lnTo>
                  <a:lnTo>
                    <a:pt x="107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845071" y="2442152"/>
              <a:ext cx="1037815" cy="951301"/>
            </a:xfrm>
            <a:custGeom>
              <a:avLst/>
              <a:gdLst/>
              <a:ahLst/>
              <a:cxnLst/>
              <a:rect l="l" t="t" r="r" b="b"/>
              <a:pathLst>
                <a:path w="78370" h="71837" extrusionOk="0">
                  <a:moveTo>
                    <a:pt x="18479" y="0"/>
                  </a:moveTo>
                  <a:lnTo>
                    <a:pt x="17467" y="28"/>
                  </a:lnTo>
                  <a:lnTo>
                    <a:pt x="16483" y="110"/>
                  </a:lnTo>
                  <a:lnTo>
                    <a:pt x="15472" y="246"/>
                  </a:lnTo>
                  <a:lnTo>
                    <a:pt x="14488" y="438"/>
                  </a:lnTo>
                  <a:lnTo>
                    <a:pt x="13531" y="711"/>
                  </a:lnTo>
                  <a:lnTo>
                    <a:pt x="13066" y="875"/>
                  </a:lnTo>
                  <a:lnTo>
                    <a:pt x="12574" y="1039"/>
                  </a:lnTo>
                  <a:lnTo>
                    <a:pt x="12110" y="1231"/>
                  </a:lnTo>
                  <a:lnTo>
                    <a:pt x="11645" y="1449"/>
                  </a:lnTo>
                  <a:lnTo>
                    <a:pt x="11208" y="1668"/>
                  </a:lnTo>
                  <a:lnTo>
                    <a:pt x="10743" y="1887"/>
                  </a:lnTo>
                  <a:lnTo>
                    <a:pt x="10278" y="2160"/>
                  </a:lnTo>
                  <a:lnTo>
                    <a:pt x="9813" y="2461"/>
                  </a:lnTo>
                  <a:lnTo>
                    <a:pt x="9376" y="2761"/>
                  </a:lnTo>
                  <a:lnTo>
                    <a:pt x="8939" y="3089"/>
                  </a:lnTo>
                  <a:lnTo>
                    <a:pt x="8501" y="3417"/>
                  </a:lnTo>
                  <a:lnTo>
                    <a:pt x="8064" y="3745"/>
                  </a:lnTo>
                  <a:lnTo>
                    <a:pt x="7271" y="4483"/>
                  </a:lnTo>
                  <a:lnTo>
                    <a:pt x="6506" y="5249"/>
                  </a:lnTo>
                  <a:lnTo>
                    <a:pt x="5795" y="6041"/>
                  </a:lnTo>
                  <a:lnTo>
                    <a:pt x="5112" y="6916"/>
                  </a:lnTo>
                  <a:lnTo>
                    <a:pt x="4483" y="7791"/>
                  </a:lnTo>
                  <a:lnTo>
                    <a:pt x="3882" y="8720"/>
                  </a:lnTo>
                  <a:lnTo>
                    <a:pt x="3335" y="9677"/>
                  </a:lnTo>
                  <a:lnTo>
                    <a:pt x="2816" y="10661"/>
                  </a:lnTo>
                  <a:lnTo>
                    <a:pt x="2378" y="11645"/>
                  </a:lnTo>
                  <a:lnTo>
                    <a:pt x="1941" y="12684"/>
                  </a:lnTo>
                  <a:lnTo>
                    <a:pt x="1586" y="13723"/>
                  </a:lnTo>
                  <a:lnTo>
                    <a:pt x="1258" y="14761"/>
                  </a:lnTo>
                  <a:lnTo>
                    <a:pt x="984" y="15827"/>
                  </a:lnTo>
                  <a:lnTo>
                    <a:pt x="738" y="16893"/>
                  </a:lnTo>
                  <a:lnTo>
                    <a:pt x="547" y="17960"/>
                  </a:lnTo>
                  <a:lnTo>
                    <a:pt x="383" y="19053"/>
                  </a:lnTo>
                  <a:lnTo>
                    <a:pt x="246" y="20119"/>
                  </a:lnTo>
                  <a:lnTo>
                    <a:pt x="137" y="21212"/>
                  </a:lnTo>
                  <a:lnTo>
                    <a:pt x="82" y="22306"/>
                  </a:lnTo>
                  <a:lnTo>
                    <a:pt x="28" y="23399"/>
                  </a:lnTo>
                  <a:lnTo>
                    <a:pt x="0" y="24493"/>
                  </a:lnTo>
                  <a:lnTo>
                    <a:pt x="28" y="25586"/>
                  </a:lnTo>
                  <a:lnTo>
                    <a:pt x="55" y="26679"/>
                  </a:lnTo>
                  <a:lnTo>
                    <a:pt x="110" y="27773"/>
                  </a:lnTo>
                  <a:lnTo>
                    <a:pt x="164" y="28866"/>
                  </a:lnTo>
                  <a:lnTo>
                    <a:pt x="356" y="31053"/>
                  </a:lnTo>
                  <a:lnTo>
                    <a:pt x="602" y="33240"/>
                  </a:lnTo>
                  <a:lnTo>
                    <a:pt x="793" y="34825"/>
                  </a:lnTo>
                  <a:lnTo>
                    <a:pt x="1012" y="36411"/>
                  </a:lnTo>
                  <a:lnTo>
                    <a:pt x="1258" y="37996"/>
                  </a:lnTo>
                  <a:lnTo>
                    <a:pt x="1531" y="39582"/>
                  </a:lnTo>
                  <a:lnTo>
                    <a:pt x="1832" y="41167"/>
                  </a:lnTo>
                  <a:lnTo>
                    <a:pt x="2187" y="42725"/>
                  </a:lnTo>
                  <a:lnTo>
                    <a:pt x="2542" y="44283"/>
                  </a:lnTo>
                  <a:lnTo>
                    <a:pt x="2980" y="45841"/>
                  </a:lnTo>
                  <a:lnTo>
                    <a:pt x="3444" y="47345"/>
                  </a:lnTo>
                  <a:lnTo>
                    <a:pt x="3936" y="48875"/>
                  </a:lnTo>
                  <a:lnTo>
                    <a:pt x="4510" y="50351"/>
                  </a:lnTo>
                  <a:lnTo>
                    <a:pt x="5112" y="51800"/>
                  </a:lnTo>
                  <a:lnTo>
                    <a:pt x="5768" y="53249"/>
                  </a:lnTo>
                  <a:lnTo>
                    <a:pt x="6123" y="53960"/>
                  </a:lnTo>
                  <a:lnTo>
                    <a:pt x="6506" y="54670"/>
                  </a:lnTo>
                  <a:lnTo>
                    <a:pt x="6889" y="55354"/>
                  </a:lnTo>
                  <a:lnTo>
                    <a:pt x="7299" y="56037"/>
                  </a:lnTo>
                  <a:lnTo>
                    <a:pt x="7709" y="56721"/>
                  </a:lnTo>
                  <a:lnTo>
                    <a:pt x="8146" y="57377"/>
                  </a:lnTo>
                  <a:lnTo>
                    <a:pt x="8720" y="58224"/>
                  </a:lnTo>
                  <a:lnTo>
                    <a:pt x="9321" y="59017"/>
                  </a:lnTo>
                  <a:lnTo>
                    <a:pt x="9950" y="59782"/>
                  </a:lnTo>
                  <a:lnTo>
                    <a:pt x="10579" y="60520"/>
                  </a:lnTo>
                  <a:lnTo>
                    <a:pt x="11235" y="61203"/>
                  </a:lnTo>
                  <a:lnTo>
                    <a:pt x="11918" y="61860"/>
                  </a:lnTo>
                  <a:lnTo>
                    <a:pt x="12602" y="62488"/>
                  </a:lnTo>
                  <a:lnTo>
                    <a:pt x="13312" y="63062"/>
                  </a:lnTo>
                  <a:lnTo>
                    <a:pt x="14023" y="63636"/>
                  </a:lnTo>
                  <a:lnTo>
                    <a:pt x="14761" y="64156"/>
                  </a:lnTo>
                  <a:lnTo>
                    <a:pt x="15499" y="64648"/>
                  </a:lnTo>
                  <a:lnTo>
                    <a:pt x="16265" y="65140"/>
                  </a:lnTo>
                  <a:lnTo>
                    <a:pt x="17030" y="65577"/>
                  </a:lnTo>
                  <a:lnTo>
                    <a:pt x="17823" y="66014"/>
                  </a:lnTo>
                  <a:lnTo>
                    <a:pt x="18643" y="66397"/>
                  </a:lnTo>
                  <a:lnTo>
                    <a:pt x="19435" y="66780"/>
                  </a:lnTo>
                  <a:lnTo>
                    <a:pt x="20255" y="67135"/>
                  </a:lnTo>
                  <a:lnTo>
                    <a:pt x="21103" y="67463"/>
                  </a:lnTo>
                  <a:lnTo>
                    <a:pt x="21950" y="67791"/>
                  </a:lnTo>
                  <a:lnTo>
                    <a:pt x="22798" y="68092"/>
                  </a:lnTo>
                  <a:lnTo>
                    <a:pt x="23672" y="68365"/>
                  </a:lnTo>
                  <a:lnTo>
                    <a:pt x="24547" y="68639"/>
                  </a:lnTo>
                  <a:lnTo>
                    <a:pt x="26324" y="69131"/>
                  </a:lnTo>
                  <a:lnTo>
                    <a:pt x="28155" y="69568"/>
                  </a:lnTo>
                  <a:lnTo>
                    <a:pt x="29987" y="69978"/>
                  </a:lnTo>
                  <a:lnTo>
                    <a:pt x="31845" y="70361"/>
                  </a:lnTo>
                  <a:lnTo>
                    <a:pt x="33759" y="70716"/>
                  </a:lnTo>
                  <a:lnTo>
                    <a:pt x="34825" y="70907"/>
                  </a:lnTo>
                  <a:lnTo>
                    <a:pt x="35918" y="71071"/>
                  </a:lnTo>
                  <a:lnTo>
                    <a:pt x="37012" y="71235"/>
                  </a:lnTo>
                  <a:lnTo>
                    <a:pt x="38105" y="71345"/>
                  </a:lnTo>
                  <a:lnTo>
                    <a:pt x="39199" y="71481"/>
                  </a:lnTo>
                  <a:lnTo>
                    <a:pt x="40292" y="71563"/>
                  </a:lnTo>
                  <a:lnTo>
                    <a:pt x="41413" y="71645"/>
                  </a:lnTo>
                  <a:lnTo>
                    <a:pt x="42506" y="71727"/>
                  </a:lnTo>
                  <a:lnTo>
                    <a:pt x="44720" y="71809"/>
                  </a:lnTo>
                  <a:lnTo>
                    <a:pt x="46934" y="71837"/>
                  </a:lnTo>
                  <a:lnTo>
                    <a:pt x="49149" y="71782"/>
                  </a:lnTo>
                  <a:lnTo>
                    <a:pt x="51363" y="71700"/>
                  </a:lnTo>
                  <a:lnTo>
                    <a:pt x="53577" y="71563"/>
                  </a:lnTo>
                  <a:lnTo>
                    <a:pt x="55791" y="71399"/>
                  </a:lnTo>
                  <a:lnTo>
                    <a:pt x="57978" y="71181"/>
                  </a:lnTo>
                  <a:lnTo>
                    <a:pt x="60192" y="70907"/>
                  </a:lnTo>
                  <a:lnTo>
                    <a:pt x="62379" y="70634"/>
                  </a:lnTo>
                  <a:lnTo>
                    <a:pt x="64565" y="70306"/>
                  </a:lnTo>
                  <a:lnTo>
                    <a:pt x="66752" y="69951"/>
                  </a:lnTo>
                  <a:lnTo>
                    <a:pt x="68912" y="69595"/>
                  </a:lnTo>
                  <a:lnTo>
                    <a:pt x="69595" y="69459"/>
                  </a:lnTo>
                  <a:lnTo>
                    <a:pt x="70278" y="69322"/>
                  </a:lnTo>
                  <a:lnTo>
                    <a:pt x="70989" y="69158"/>
                  </a:lnTo>
                  <a:lnTo>
                    <a:pt x="71673" y="68967"/>
                  </a:lnTo>
                  <a:lnTo>
                    <a:pt x="72383" y="68748"/>
                  </a:lnTo>
                  <a:lnTo>
                    <a:pt x="73039" y="68529"/>
                  </a:lnTo>
                  <a:lnTo>
                    <a:pt x="73723" y="68256"/>
                  </a:lnTo>
                  <a:lnTo>
                    <a:pt x="74351" y="67955"/>
                  </a:lnTo>
                  <a:lnTo>
                    <a:pt x="74953" y="67627"/>
                  </a:lnTo>
                  <a:lnTo>
                    <a:pt x="75527" y="67272"/>
                  </a:lnTo>
                  <a:lnTo>
                    <a:pt x="76073" y="66862"/>
                  </a:lnTo>
                  <a:lnTo>
                    <a:pt x="76565" y="66424"/>
                  </a:lnTo>
                  <a:lnTo>
                    <a:pt x="76784" y="66178"/>
                  </a:lnTo>
                  <a:lnTo>
                    <a:pt x="77003" y="65932"/>
                  </a:lnTo>
                  <a:lnTo>
                    <a:pt x="77222" y="65659"/>
                  </a:lnTo>
                  <a:lnTo>
                    <a:pt x="77413" y="65386"/>
                  </a:lnTo>
                  <a:lnTo>
                    <a:pt x="77577" y="65112"/>
                  </a:lnTo>
                  <a:lnTo>
                    <a:pt x="77741" y="64812"/>
                  </a:lnTo>
                  <a:lnTo>
                    <a:pt x="77878" y="64511"/>
                  </a:lnTo>
                  <a:lnTo>
                    <a:pt x="78014" y="64183"/>
                  </a:lnTo>
                  <a:lnTo>
                    <a:pt x="78124" y="63828"/>
                  </a:lnTo>
                  <a:lnTo>
                    <a:pt x="78233" y="63472"/>
                  </a:lnTo>
                  <a:lnTo>
                    <a:pt x="78288" y="63117"/>
                  </a:lnTo>
                  <a:lnTo>
                    <a:pt x="78342" y="62734"/>
                  </a:lnTo>
                  <a:lnTo>
                    <a:pt x="78370" y="62379"/>
                  </a:lnTo>
                  <a:lnTo>
                    <a:pt x="78370" y="62024"/>
                  </a:lnTo>
                  <a:lnTo>
                    <a:pt x="78342" y="61668"/>
                  </a:lnTo>
                  <a:lnTo>
                    <a:pt x="78315" y="61313"/>
                  </a:lnTo>
                  <a:lnTo>
                    <a:pt x="78260" y="60957"/>
                  </a:lnTo>
                  <a:lnTo>
                    <a:pt x="78178" y="60602"/>
                  </a:lnTo>
                  <a:lnTo>
                    <a:pt x="78096" y="60247"/>
                  </a:lnTo>
                  <a:lnTo>
                    <a:pt x="77987" y="59891"/>
                  </a:lnTo>
                  <a:lnTo>
                    <a:pt x="77714" y="59181"/>
                  </a:lnTo>
                  <a:lnTo>
                    <a:pt x="77386" y="58497"/>
                  </a:lnTo>
                  <a:lnTo>
                    <a:pt x="77003" y="57814"/>
                  </a:lnTo>
                  <a:lnTo>
                    <a:pt x="76565" y="57158"/>
                  </a:lnTo>
                  <a:lnTo>
                    <a:pt x="76101" y="56502"/>
                  </a:lnTo>
                  <a:lnTo>
                    <a:pt x="75609" y="55873"/>
                  </a:lnTo>
                  <a:lnTo>
                    <a:pt x="75089" y="55272"/>
                  </a:lnTo>
                  <a:lnTo>
                    <a:pt x="74543" y="54670"/>
                  </a:lnTo>
                  <a:lnTo>
                    <a:pt x="73996" y="54124"/>
                  </a:lnTo>
                  <a:lnTo>
                    <a:pt x="73449" y="53577"/>
                  </a:lnTo>
                  <a:lnTo>
                    <a:pt x="71973" y="52238"/>
                  </a:lnTo>
                  <a:lnTo>
                    <a:pt x="70497" y="50953"/>
                  </a:lnTo>
                  <a:lnTo>
                    <a:pt x="68966" y="49695"/>
                  </a:lnTo>
                  <a:lnTo>
                    <a:pt x="67436" y="48465"/>
                  </a:lnTo>
                  <a:lnTo>
                    <a:pt x="65850" y="47290"/>
                  </a:lnTo>
                  <a:lnTo>
                    <a:pt x="64237" y="46142"/>
                  </a:lnTo>
                  <a:lnTo>
                    <a:pt x="62597" y="45049"/>
                  </a:lnTo>
                  <a:lnTo>
                    <a:pt x="60957" y="43982"/>
                  </a:lnTo>
                  <a:lnTo>
                    <a:pt x="59262" y="42944"/>
                  </a:lnTo>
                  <a:lnTo>
                    <a:pt x="57568" y="41960"/>
                  </a:lnTo>
                  <a:lnTo>
                    <a:pt x="55818" y="41003"/>
                  </a:lnTo>
                  <a:lnTo>
                    <a:pt x="54069" y="40101"/>
                  </a:lnTo>
                  <a:lnTo>
                    <a:pt x="52292" y="39226"/>
                  </a:lnTo>
                  <a:lnTo>
                    <a:pt x="50488" y="38406"/>
                  </a:lnTo>
                  <a:lnTo>
                    <a:pt x="48684" y="37641"/>
                  </a:lnTo>
                  <a:lnTo>
                    <a:pt x="46852" y="36903"/>
                  </a:lnTo>
                  <a:lnTo>
                    <a:pt x="45923" y="36575"/>
                  </a:lnTo>
                  <a:lnTo>
                    <a:pt x="44994" y="36247"/>
                  </a:lnTo>
                  <a:lnTo>
                    <a:pt x="43107" y="35645"/>
                  </a:lnTo>
                  <a:lnTo>
                    <a:pt x="41221" y="35071"/>
                  </a:lnTo>
                  <a:lnTo>
                    <a:pt x="40292" y="34743"/>
                  </a:lnTo>
                  <a:lnTo>
                    <a:pt x="39363" y="34415"/>
                  </a:lnTo>
                  <a:lnTo>
                    <a:pt x="39007" y="34251"/>
                  </a:lnTo>
                  <a:lnTo>
                    <a:pt x="38679" y="34087"/>
                  </a:lnTo>
                  <a:lnTo>
                    <a:pt x="38379" y="33896"/>
                  </a:lnTo>
                  <a:lnTo>
                    <a:pt x="38105" y="33677"/>
                  </a:lnTo>
                  <a:lnTo>
                    <a:pt x="37832" y="33431"/>
                  </a:lnTo>
                  <a:lnTo>
                    <a:pt x="37613" y="33185"/>
                  </a:lnTo>
                  <a:lnTo>
                    <a:pt x="37422" y="32939"/>
                  </a:lnTo>
                  <a:lnTo>
                    <a:pt x="37230" y="32638"/>
                  </a:lnTo>
                  <a:lnTo>
                    <a:pt x="37066" y="32365"/>
                  </a:lnTo>
                  <a:lnTo>
                    <a:pt x="36902" y="32037"/>
                  </a:lnTo>
                  <a:lnTo>
                    <a:pt x="36793" y="31736"/>
                  </a:lnTo>
                  <a:lnTo>
                    <a:pt x="36684" y="31408"/>
                  </a:lnTo>
                  <a:lnTo>
                    <a:pt x="36574" y="31053"/>
                  </a:lnTo>
                  <a:lnTo>
                    <a:pt x="36492" y="30698"/>
                  </a:lnTo>
                  <a:lnTo>
                    <a:pt x="36383" y="29987"/>
                  </a:lnTo>
                  <a:lnTo>
                    <a:pt x="36301" y="29249"/>
                  </a:lnTo>
                  <a:lnTo>
                    <a:pt x="36274" y="28456"/>
                  </a:lnTo>
                  <a:lnTo>
                    <a:pt x="36246" y="27691"/>
                  </a:lnTo>
                  <a:lnTo>
                    <a:pt x="36246" y="26898"/>
                  </a:lnTo>
                  <a:lnTo>
                    <a:pt x="36274" y="25340"/>
                  </a:lnTo>
                  <a:lnTo>
                    <a:pt x="36274" y="24575"/>
                  </a:lnTo>
                  <a:lnTo>
                    <a:pt x="36246" y="23864"/>
                  </a:lnTo>
                  <a:lnTo>
                    <a:pt x="36137" y="21841"/>
                  </a:lnTo>
                  <a:lnTo>
                    <a:pt x="36000" y="19818"/>
                  </a:lnTo>
                  <a:lnTo>
                    <a:pt x="35946" y="18834"/>
                  </a:lnTo>
                  <a:lnTo>
                    <a:pt x="35836" y="17823"/>
                  </a:lnTo>
                  <a:lnTo>
                    <a:pt x="35727" y="16811"/>
                  </a:lnTo>
                  <a:lnTo>
                    <a:pt x="35590" y="15800"/>
                  </a:lnTo>
                  <a:lnTo>
                    <a:pt x="35426" y="14816"/>
                  </a:lnTo>
                  <a:lnTo>
                    <a:pt x="35235" y="13832"/>
                  </a:lnTo>
                  <a:lnTo>
                    <a:pt x="34989" y="12848"/>
                  </a:lnTo>
                  <a:lnTo>
                    <a:pt x="34716" y="11891"/>
                  </a:lnTo>
                  <a:lnTo>
                    <a:pt x="34388" y="10934"/>
                  </a:lnTo>
                  <a:lnTo>
                    <a:pt x="34032" y="10005"/>
                  </a:lnTo>
                  <a:lnTo>
                    <a:pt x="33622" y="9076"/>
                  </a:lnTo>
                  <a:lnTo>
                    <a:pt x="33130" y="8174"/>
                  </a:lnTo>
                  <a:lnTo>
                    <a:pt x="32857" y="7709"/>
                  </a:lnTo>
                  <a:lnTo>
                    <a:pt x="32556" y="7244"/>
                  </a:lnTo>
                  <a:lnTo>
                    <a:pt x="32228" y="6807"/>
                  </a:lnTo>
                  <a:lnTo>
                    <a:pt x="31900" y="6369"/>
                  </a:lnTo>
                  <a:lnTo>
                    <a:pt x="31572" y="5932"/>
                  </a:lnTo>
                  <a:lnTo>
                    <a:pt x="31189" y="5522"/>
                  </a:lnTo>
                  <a:lnTo>
                    <a:pt x="30834" y="5139"/>
                  </a:lnTo>
                  <a:lnTo>
                    <a:pt x="30451" y="4757"/>
                  </a:lnTo>
                  <a:lnTo>
                    <a:pt x="30041" y="4374"/>
                  </a:lnTo>
                  <a:lnTo>
                    <a:pt x="29631" y="4019"/>
                  </a:lnTo>
                  <a:lnTo>
                    <a:pt x="29194" y="3691"/>
                  </a:lnTo>
                  <a:lnTo>
                    <a:pt x="28757" y="3363"/>
                  </a:lnTo>
                  <a:lnTo>
                    <a:pt x="28319" y="3035"/>
                  </a:lnTo>
                  <a:lnTo>
                    <a:pt x="27855" y="2734"/>
                  </a:lnTo>
                  <a:lnTo>
                    <a:pt x="27390" y="2461"/>
                  </a:lnTo>
                  <a:lnTo>
                    <a:pt x="26898" y="2187"/>
                  </a:lnTo>
                  <a:lnTo>
                    <a:pt x="26433" y="1941"/>
                  </a:lnTo>
                  <a:lnTo>
                    <a:pt x="25914" y="1695"/>
                  </a:lnTo>
                  <a:lnTo>
                    <a:pt x="25422" y="1477"/>
                  </a:lnTo>
                  <a:lnTo>
                    <a:pt x="24930" y="1258"/>
                  </a:lnTo>
                  <a:lnTo>
                    <a:pt x="24410" y="1067"/>
                  </a:lnTo>
                  <a:lnTo>
                    <a:pt x="23891" y="902"/>
                  </a:lnTo>
                  <a:lnTo>
                    <a:pt x="23344" y="738"/>
                  </a:lnTo>
                  <a:lnTo>
                    <a:pt x="22825" y="574"/>
                  </a:lnTo>
                  <a:lnTo>
                    <a:pt x="22278" y="465"/>
                  </a:lnTo>
                  <a:lnTo>
                    <a:pt x="21759" y="328"/>
                  </a:lnTo>
                  <a:lnTo>
                    <a:pt x="21212" y="246"/>
                  </a:lnTo>
                  <a:lnTo>
                    <a:pt x="20665" y="164"/>
                  </a:lnTo>
                  <a:lnTo>
                    <a:pt x="20119" y="82"/>
                  </a:lnTo>
                  <a:lnTo>
                    <a:pt x="19572" y="55"/>
                  </a:lnTo>
                  <a:lnTo>
                    <a:pt x="19025" y="28"/>
                  </a:lnTo>
                  <a:lnTo>
                    <a:pt x="184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209941" y="2708935"/>
              <a:ext cx="874574" cy="950216"/>
            </a:xfrm>
            <a:custGeom>
              <a:avLst/>
              <a:gdLst/>
              <a:ahLst/>
              <a:cxnLst/>
              <a:rect l="l" t="t" r="r" b="b"/>
              <a:pathLst>
                <a:path w="66043" h="71755" extrusionOk="0">
                  <a:moveTo>
                    <a:pt x="6917" y="0"/>
                  </a:moveTo>
                  <a:lnTo>
                    <a:pt x="6261" y="28"/>
                  </a:lnTo>
                  <a:lnTo>
                    <a:pt x="5632" y="82"/>
                  </a:lnTo>
                  <a:lnTo>
                    <a:pt x="4976" y="164"/>
                  </a:lnTo>
                  <a:lnTo>
                    <a:pt x="4320" y="274"/>
                  </a:lnTo>
                  <a:lnTo>
                    <a:pt x="3691" y="438"/>
                  </a:lnTo>
                  <a:lnTo>
                    <a:pt x="3363" y="547"/>
                  </a:lnTo>
                  <a:lnTo>
                    <a:pt x="3062" y="684"/>
                  </a:lnTo>
                  <a:lnTo>
                    <a:pt x="2789" y="848"/>
                  </a:lnTo>
                  <a:lnTo>
                    <a:pt x="2488" y="1012"/>
                  </a:lnTo>
                  <a:lnTo>
                    <a:pt x="2242" y="1176"/>
                  </a:lnTo>
                  <a:lnTo>
                    <a:pt x="2024" y="1367"/>
                  </a:lnTo>
                  <a:lnTo>
                    <a:pt x="1805" y="1586"/>
                  </a:lnTo>
                  <a:lnTo>
                    <a:pt x="1614" y="1804"/>
                  </a:lnTo>
                  <a:lnTo>
                    <a:pt x="1422" y="2023"/>
                  </a:lnTo>
                  <a:lnTo>
                    <a:pt x="1258" y="2269"/>
                  </a:lnTo>
                  <a:lnTo>
                    <a:pt x="958" y="2788"/>
                  </a:lnTo>
                  <a:lnTo>
                    <a:pt x="712" y="3335"/>
                  </a:lnTo>
                  <a:lnTo>
                    <a:pt x="493" y="3909"/>
                  </a:lnTo>
                  <a:lnTo>
                    <a:pt x="329" y="4483"/>
                  </a:lnTo>
                  <a:lnTo>
                    <a:pt x="220" y="5085"/>
                  </a:lnTo>
                  <a:lnTo>
                    <a:pt x="138" y="5577"/>
                  </a:lnTo>
                  <a:lnTo>
                    <a:pt x="56" y="6069"/>
                  </a:lnTo>
                  <a:lnTo>
                    <a:pt x="28" y="6561"/>
                  </a:lnTo>
                  <a:lnTo>
                    <a:pt x="1" y="7053"/>
                  </a:lnTo>
                  <a:lnTo>
                    <a:pt x="1" y="7517"/>
                  </a:lnTo>
                  <a:lnTo>
                    <a:pt x="1" y="8009"/>
                  </a:lnTo>
                  <a:lnTo>
                    <a:pt x="28" y="8502"/>
                  </a:lnTo>
                  <a:lnTo>
                    <a:pt x="83" y="8994"/>
                  </a:lnTo>
                  <a:lnTo>
                    <a:pt x="220" y="9950"/>
                  </a:lnTo>
                  <a:lnTo>
                    <a:pt x="411" y="10907"/>
                  </a:lnTo>
                  <a:lnTo>
                    <a:pt x="657" y="11864"/>
                  </a:lnTo>
                  <a:lnTo>
                    <a:pt x="985" y="12820"/>
                  </a:lnTo>
                  <a:lnTo>
                    <a:pt x="1340" y="13722"/>
                  </a:lnTo>
                  <a:lnTo>
                    <a:pt x="1778" y="14625"/>
                  </a:lnTo>
                  <a:lnTo>
                    <a:pt x="2242" y="15527"/>
                  </a:lnTo>
                  <a:lnTo>
                    <a:pt x="2734" y="16374"/>
                  </a:lnTo>
                  <a:lnTo>
                    <a:pt x="3308" y="17221"/>
                  </a:lnTo>
                  <a:lnTo>
                    <a:pt x="3882" y="18041"/>
                  </a:lnTo>
                  <a:lnTo>
                    <a:pt x="4511" y="18807"/>
                  </a:lnTo>
                  <a:lnTo>
                    <a:pt x="5167" y="19572"/>
                  </a:lnTo>
                  <a:lnTo>
                    <a:pt x="5851" y="20283"/>
                  </a:lnTo>
                  <a:lnTo>
                    <a:pt x="6534" y="20966"/>
                  </a:lnTo>
                  <a:lnTo>
                    <a:pt x="7272" y="21650"/>
                  </a:lnTo>
                  <a:lnTo>
                    <a:pt x="8010" y="22278"/>
                  </a:lnTo>
                  <a:lnTo>
                    <a:pt x="8775" y="22907"/>
                  </a:lnTo>
                  <a:lnTo>
                    <a:pt x="9568" y="23508"/>
                  </a:lnTo>
                  <a:lnTo>
                    <a:pt x="10361" y="24110"/>
                  </a:lnTo>
                  <a:lnTo>
                    <a:pt x="11181" y="24656"/>
                  </a:lnTo>
                  <a:lnTo>
                    <a:pt x="12001" y="25231"/>
                  </a:lnTo>
                  <a:lnTo>
                    <a:pt x="12848" y="25750"/>
                  </a:lnTo>
                  <a:lnTo>
                    <a:pt x="14516" y="26816"/>
                  </a:lnTo>
                  <a:lnTo>
                    <a:pt x="16238" y="27827"/>
                  </a:lnTo>
                  <a:lnTo>
                    <a:pt x="17960" y="28811"/>
                  </a:lnTo>
                  <a:lnTo>
                    <a:pt x="19928" y="29959"/>
                  </a:lnTo>
                  <a:lnTo>
                    <a:pt x="21869" y="31135"/>
                  </a:lnTo>
                  <a:lnTo>
                    <a:pt x="23837" y="32310"/>
                  </a:lnTo>
                  <a:lnTo>
                    <a:pt x="25805" y="33431"/>
                  </a:lnTo>
                  <a:lnTo>
                    <a:pt x="26789" y="33978"/>
                  </a:lnTo>
                  <a:lnTo>
                    <a:pt x="27801" y="34497"/>
                  </a:lnTo>
                  <a:lnTo>
                    <a:pt x="28812" y="35016"/>
                  </a:lnTo>
                  <a:lnTo>
                    <a:pt x="29823" y="35508"/>
                  </a:lnTo>
                  <a:lnTo>
                    <a:pt x="30862" y="35973"/>
                  </a:lnTo>
                  <a:lnTo>
                    <a:pt x="31901" y="36438"/>
                  </a:lnTo>
                  <a:lnTo>
                    <a:pt x="32967" y="36848"/>
                  </a:lnTo>
                  <a:lnTo>
                    <a:pt x="34033" y="37203"/>
                  </a:lnTo>
                  <a:lnTo>
                    <a:pt x="34880" y="37504"/>
                  </a:lnTo>
                  <a:lnTo>
                    <a:pt x="35728" y="37832"/>
                  </a:lnTo>
                  <a:lnTo>
                    <a:pt x="36575" y="38187"/>
                  </a:lnTo>
                  <a:lnTo>
                    <a:pt x="37395" y="38570"/>
                  </a:lnTo>
                  <a:lnTo>
                    <a:pt x="38215" y="38953"/>
                  </a:lnTo>
                  <a:lnTo>
                    <a:pt x="39008" y="39390"/>
                  </a:lnTo>
                  <a:lnTo>
                    <a:pt x="39801" y="39827"/>
                  </a:lnTo>
                  <a:lnTo>
                    <a:pt x="40593" y="40292"/>
                  </a:lnTo>
                  <a:lnTo>
                    <a:pt x="40867" y="40483"/>
                  </a:lnTo>
                  <a:lnTo>
                    <a:pt x="40976" y="40593"/>
                  </a:lnTo>
                  <a:lnTo>
                    <a:pt x="41058" y="40729"/>
                  </a:lnTo>
                  <a:lnTo>
                    <a:pt x="41113" y="40893"/>
                  </a:lnTo>
                  <a:lnTo>
                    <a:pt x="41113" y="41030"/>
                  </a:lnTo>
                  <a:lnTo>
                    <a:pt x="41085" y="41331"/>
                  </a:lnTo>
                  <a:lnTo>
                    <a:pt x="40839" y="43244"/>
                  </a:lnTo>
                  <a:lnTo>
                    <a:pt x="40621" y="44720"/>
                  </a:lnTo>
                  <a:lnTo>
                    <a:pt x="40347" y="46251"/>
                  </a:lnTo>
                  <a:lnTo>
                    <a:pt x="40074" y="47809"/>
                  </a:lnTo>
                  <a:lnTo>
                    <a:pt x="39773" y="49395"/>
                  </a:lnTo>
                  <a:lnTo>
                    <a:pt x="39445" y="50980"/>
                  </a:lnTo>
                  <a:lnTo>
                    <a:pt x="39090" y="52593"/>
                  </a:lnTo>
                  <a:lnTo>
                    <a:pt x="38352" y="55846"/>
                  </a:lnTo>
                  <a:lnTo>
                    <a:pt x="37559" y="59071"/>
                  </a:lnTo>
                  <a:lnTo>
                    <a:pt x="36712" y="62242"/>
                  </a:lnTo>
                  <a:lnTo>
                    <a:pt x="35837" y="65304"/>
                  </a:lnTo>
                  <a:lnTo>
                    <a:pt x="34935" y="68228"/>
                  </a:lnTo>
                  <a:lnTo>
                    <a:pt x="40156" y="69377"/>
                  </a:lnTo>
                  <a:lnTo>
                    <a:pt x="42671" y="69896"/>
                  </a:lnTo>
                  <a:lnTo>
                    <a:pt x="45131" y="70388"/>
                  </a:lnTo>
                  <a:lnTo>
                    <a:pt x="47591" y="70825"/>
                  </a:lnTo>
                  <a:lnTo>
                    <a:pt x="48848" y="71017"/>
                  </a:lnTo>
                  <a:lnTo>
                    <a:pt x="50106" y="71208"/>
                  </a:lnTo>
                  <a:lnTo>
                    <a:pt x="51391" y="71372"/>
                  </a:lnTo>
                  <a:lnTo>
                    <a:pt x="52703" y="71509"/>
                  </a:lnTo>
                  <a:lnTo>
                    <a:pt x="54042" y="71645"/>
                  </a:lnTo>
                  <a:lnTo>
                    <a:pt x="55409" y="71755"/>
                  </a:lnTo>
                  <a:lnTo>
                    <a:pt x="56010" y="70251"/>
                  </a:lnTo>
                  <a:lnTo>
                    <a:pt x="56639" y="68556"/>
                  </a:lnTo>
                  <a:lnTo>
                    <a:pt x="57295" y="66725"/>
                  </a:lnTo>
                  <a:lnTo>
                    <a:pt x="57951" y="64839"/>
                  </a:lnTo>
                  <a:lnTo>
                    <a:pt x="58580" y="62953"/>
                  </a:lnTo>
                  <a:lnTo>
                    <a:pt x="59181" y="61121"/>
                  </a:lnTo>
                  <a:lnTo>
                    <a:pt x="60192" y="57868"/>
                  </a:lnTo>
                  <a:lnTo>
                    <a:pt x="60657" y="56392"/>
                  </a:lnTo>
                  <a:lnTo>
                    <a:pt x="61149" y="54916"/>
                  </a:lnTo>
                  <a:lnTo>
                    <a:pt x="62161" y="51991"/>
                  </a:lnTo>
                  <a:lnTo>
                    <a:pt x="63172" y="49094"/>
                  </a:lnTo>
                  <a:lnTo>
                    <a:pt x="64183" y="46169"/>
                  </a:lnTo>
                  <a:lnTo>
                    <a:pt x="64539" y="45021"/>
                  </a:lnTo>
                  <a:lnTo>
                    <a:pt x="64894" y="43846"/>
                  </a:lnTo>
                  <a:lnTo>
                    <a:pt x="65249" y="42670"/>
                  </a:lnTo>
                  <a:lnTo>
                    <a:pt x="65523" y="41495"/>
                  </a:lnTo>
                  <a:lnTo>
                    <a:pt x="65769" y="40319"/>
                  </a:lnTo>
                  <a:lnTo>
                    <a:pt x="65851" y="39718"/>
                  </a:lnTo>
                  <a:lnTo>
                    <a:pt x="65933" y="39117"/>
                  </a:lnTo>
                  <a:lnTo>
                    <a:pt x="65988" y="38515"/>
                  </a:lnTo>
                  <a:lnTo>
                    <a:pt x="66015" y="37914"/>
                  </a:lnTo>
                  <a:lnTo>
                    <a:pt x="66042" y="37313"/>
                  </a:lnTo>
                  <a:lnTo>
                    <a:pt x="66042" y="36711"/>
                  </a:lnTo>
                  <a:lnTo>
                    <a:pt x="66015" y="36192"/>
                  </a:lnTo>
                  <a:lnTo>
                    <a:pt x="65960" y="35672"/>
                  </a:lnTo>
                  <a:lnTo>
                    <a:pt x="65905" y="35180"/>
                  </a:lnTo>
                  <a:lnTo>
                    <a:pt x="65796" y="34688"/>
                  </a:lnTo>
                  <a:lnTo>
                    <a:pt x="65714" y="34196"/>
                  </a:lnTo>
                  <a:lnTo>
                    <a:pt x="65577" y="33704"/>
                  </a:lnTo>
                  <a:lnTo>
                    <a:pt x="65441" y="33240"/>
                  </a:lnTo>
                  <a:lnTo>
                    <a:pt x="65277" y="32775"/>
                  </a:lnTo>
                  <a:lnTo>
                    <a:pt x="65113" y="32310"/>
                  </a:lnTo>
                  <a:lnTo>
                    <a:pt x="64921" y="31873"/>
                  </a:lnTo>
                  <a:lnTo>
                    <a:pt x="64511" y="30971"/>
                  </a:lnTo>
                  <a:lnTo>
                    <a:pt x="64019" y="30123"/>
                  </a:lnTo>
                  <a:lnTo>
                    <a:pt x="63500" y="29303"/>
                  </a:lnTo>
                  <a:lnTo>
                    <a:pt x="62926" y="28483"/>
                  </a:lnTo>
                  <a:lnTo>
                    <a:pt x="62297" y="27718"/>
                  </a:lnTo>
                  <a:lnTo>
                    <a:pt x="61641" y="26953"/>
                  </a:lnTo>
                  <a:lnTo>
                    <a:pt x="60958" y="26215"/>
                  </a:lnTo>
                  <a:lnTo>
                    <a:pt x="60247" y="25531"/>
                  </a:lnTo>
                  <a:lnTo>
                    <a:pt x="59509" y="24848"/>
                  </a:lnTo>
                  <a:lnTo>
                    <a:pt x="58744" y="24164"/>
                  </a:lnTo>
                  <a:lnTo>
                    <a:pt x="57978" y="23536"/>
                  </a:lnTo>
                  <a:lnTo>
                    <a:pt x="57022" y="22798"/>
                  </a:lnTo>
                  <a:lnTo>
                    <a:pt x="56038" y="22087"/>
                  </a:lnTo>
                  <a:lnTo>
                    <a:pt x="55026" y="21404"/>
                  </a:lnTo>
                  <a:lnTo>
                    <a:pt x="53987" y="20775"/>
                  </a:lnTo>
                  <a:lnTo>
                    <a:pt x="52949" y="20146"/>
                  </a:lnTo>
                  <a:lnTo>
                    <a:pt x="51883" y="19572"/>
                  </a:lnTo>
                  <a:lnTo>
                    <a:pt x="50789" y="18998"/>
                  </a:lnTo>
                  <a:lnTo>
                    <a:pt x="49696" y="18451"/>
                  </a:lnTo>
                  <a:lnTo>
                    <a:pt x="48575" y="17905"/>
                  </a:lnTo>
                  <a:lnTo>
                    <a:pt x="47482" y="17413"/>
                  </a:lnTo>
                  <a:lnTo>
                    <a:pt x="45240" y="16401"/>
                  </a:lnTo>
                  <a:lnTo>
                    <a:pt x="40785" y="14461"/>
                  </a:lnTo>
                  <a:lnTo>
                    <a:pt x="39719" y="14023"/>
                  </a:lnTo>
                  <a:lnTo>
                    <a:pt x="38625" y="13613"/>
                  </a:lnTo>
                  <a:lnTo>
                    <a:pt x="37477" y="13203"/>
                  </a:lnTo>
                  <a:lnTo>
                    <a:pt x="36329" y="12820"/>
                  </a:lnTo>
                  <a:lnTo>
                    <a:pt x="33978" y="12055"/>
                  </a:lnTo>
                  <a:lnTo>
                    <a:pt x="31600" y="11317"/>
                  </a:lnTo>
                  <a:lnTo>
                    <a:pt x="30425" y="10907"/>
                  </a:lnTo>
                  <a:lnTo>
                    <a:pt x="29277" y="10497"/>
                  </a:lnTo>
                  <a:lnTo>
                    <a:pt x="28129" y="10060"/>
                  </a:lnTo>
                  <a:lnTo>
                    <a:pt x="27035" y="9595"/>
                  </a:lnTo>
                  <a:lnTo>
                    <a:pt x="25942" y="9103"/>
                  </a:lnTo>
                  <a:lnTo>
                    <a:pt x="24930" y="8556"/>
                  </a:lnTo>
                  <a:lnTo>
                    <a:pt x="24411" y="8283"/>
                  </a:lnTo>
                  <a:lnTo>
                    <a:pt x="23946" y="7982"/>
                  </a:lnTo>
                  <a:lnTo>
                    <a:pt x="23454" y="7654"/>
                  </a:lnTo>
                  <a:lnTo>
                    <a:pt x="23017" y="7326"/>
                  </a:lnTo>
                  <a:lnTo>
                    <a:pt x="21021" y="5877"/>
                  </a:lnTo>
                  <a:lnTo>
                    <a:pt x="19983" y="5167"/>
                  </a:lnTo>
                  <a:lnTo>
                    <a:pt x="18944" y="4456"/>
                  </a:lnTo>
                  <a:lnTo>
                    <a:pt x="17905" y="3745"/>
                  </a:lnTo>
                  <a:lnTo>
                    <a:pt x="16839" y="3089"/>
                  </a:lnTo>
                  <a:lnTo>
                    <a:pt x="15746" y="2488"/>
                  </a:lnTo>
                  <a:lnTo>
                    <a:pt x="14625" y="1914"/>
                  </a:lnTo>
                  <a:lnTo>
                    <a:pt x="14078" y="1640"/>
                  </a:lnTo>
                  <a:lnTo>
                    <a:pt x="13504" y="1394"/>
                  </a:lnTo>
                  <a:lnTo>
                    <a:pt x="12930" y="1176"/>
                  </a:lnTo>
                  <a:lnTo>
                    <a:pt x="12356" y="957"/>
                  </a:lnTo>
                  <a:lnTo>
                    <a:pt x="11755" y="766"/>
                  </a:lnTo>
                  <a:lnTo>
                    <a:pt x="11181" y="574"/>
                  </a:lnTo>
                  <a:lnTo>
                    <a:pt x="10580" y="438"/>
                  </a:lnTo>
                  <a:lnTo>
                    <a:pt x="9978" y="301"/>
                  </a:lnTo>
                  <a:lnTo>
                    <a:pt x="9377" y="192"/>
                  </a:lnTo>
                  <a:lnTo>
                    <a:pt x="8775" y="110"/>
                  </a:lnTo>
                  <a:lnTo>
                    <a:pt x="8147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1666768" y="3718861"/>
              <a:ext cx="295387" cy="289971"/>
            </a:xfrm>
            <a:custGeom>
              <a:avLst/>
              <a:gdLst/>
              <a:ahLst/>
              <a:cxnLst/>
              <a:rect l="l" t="t" r="r" b="b"/>
              <a:pathLst>
                <a:path w="22306" h="21897" extrusionOk="0">
                  <a:moveTo>
                    <a:pt x="1887" y="1"/>
                  </a:moveTo>
                  <a:lnTo>
                    <a:pt x="1668" y="958"/>
                  </a:lnTo>
                  <a:lnTo>
                    <a:pt x="1449" y="1887"/>
                  </a:lnTo>
                  <a:lnTo>
                    <a:pt x="957" y="3719"/>
                  </a:lnTo>
                  <a:lnTo>
                    <a:pt x="465" y="5577"/>
                  </a:lnTo>
                  <a:lnTo>
                    <a:pt x="247" y="6507"/>
                  </a:lnTo>
                  <a:lnTo>
                    <a:pt x="55" y="7436"/>
                  </a:lnTo>
                  <a:lnTo>
                    <a:pt x="1" y="7791"/>
                  </a:lnTo>
                  <a:lnTo>
                    <a:pt x="1" y="8119"/>
                  </a:lnTo>
                  <a:lnTo>
                    <a:pt x="1" y="8447"/>
                  </a:lnTo>
                  <a:lnTo>
                    <a:pt x="28" y="8748"/>
                  </a:lnTo>
                  <a:lnTo>
                    <a:pt x="55" y="9049"/>
                  </a:lnTo>
                  <a:lnTo>
                    <a:pt x="110" y="9322"/>
                  </a:lnTo>
                  <a:lnTo>
                    <a:pt x="192" y="9596"/>
                  </a:lnTo>
                  <a:lnTo>
                    <a:pt x="301" y="9869"/>
                  </a:lnTo>
                  <a:lnTo>
                    <a:pt x="411" y="10115"/>
                  </a:lnTo>
                  <a:lnTo>
                    <a:pt x="547" y="10388"/>
                  </a:lnTo>
                  <a:lnTo>
                    <a:pt x="684" y="10607"/>
                  </a:lnTo>
                  <a:lnTo>
                    <a:pt x="848" y="10853"/>
                  </a:lnTo>
                  <a:lnTo>
                    <a:pt x="1203" y="11290"/>
                  </a:lnTo>
                  <a:lnTo>
                    <a:pt x="1586" y="11700"/>
                  </a:lnTo>
                  <a:lnTo>
                    <a:pt x="2023" y="12083"/>
                  </a:lnTo>
                  <a:lnTo>
                    <a:pt x="2488" y="12438"/>
                  </a:lnTo>
                  <a:lnTo>
                    <a:pt x="2980" y="12766"/>
                  </a:lnTo>
                  <a:lnTo>
                    <a:pt x="3499" y="13094"/>
                  </a:lnTo>
                  <a:lnTo>
                    <a:pt x="4511" y="13696"/>
                  </a:lnTo>
                  <a:lnTo>
                    <a:pt x="5550" y="14270"/>
                  </a:lnTo>
                  <a:lnTo>
                    <a:pt x="7736" y="15555"/>
                  </a:lnTo>
                  <a:lnTo>
                    <a:pt x="10907" y="17468"/>
                  </a:lnTo>
                  <a:lnTo>
                    <a:pt x="14105" y="19354"/>
                  </a:lnTo>
                  <a:lnTo>
                    <a:pt x="15390" y="20065"/>
                  </a:lnTo>
                  <a:lnTo>
                    <a:pt x="16292" y="20557"/>
                  </a:lnTo>
                  <a:lnTo>
                    <a:pt x="16948" y="20858"/>
                  </a:lnTo>
                  <a:lnTo>
                    <a:pt x="17850" y="21213"/>
                  </a:lnTo>
                  <a:lnTo>
                    <a:pt x="18370" y="21404"/>
                  </a:lnTo>
                  <a:lnTo>
                    <a:pt x="18889" y="21568"/>
                  </a:lnTo>
                  <a:lnTo>
                    <a:pt x="19436" y="21705"/>
                  </a:lnTo>
                  <a:lnTo>
                    <a:pt x="19982" y="21814"/>
                  </a:lnTo>
                  <a:lnTo>
                    <a:pt x="20475" y="21896"/>
                  </a:lnTo>
                  <a:lnTo>
                    <a:pt x="20967" y="21896"/>
                  </a:lnTo>
                  <a:lnTo>
                    <a:pt x="21185" y="21869"/>
                  </a:lnTo>
                  <a:lnTo>
                    <a:pt x="21404" y="21842"/>
                  </a:lnTo>
                  <a:lnTo>
                    <a:pt x="21595" y="21787"/>
                  </a:lnTo>
                  <a:lnTo>
                    <a:pt x="21759" y="21705"/>
                  </a:lnTo>
                  <a:lnTo>
                    <a:pt x="21896" y="21596"/>
                  </a:lnTo>
                  <a:lnTo>
                    <a:pt x="22033" y="21486"/>
                  </a:lnTo>
                  <a:lnTo>
                    <a:pt x="22142" y="21350"/>
                  </a:lnTo>
                  <a:lnTo>
                    <a:pt x="22224" y="21186"/>
                  </a:lnTo>
                  <a:lnTo>
                    <a:pt x="22279" y="20967"/>
                  </a:lnTo>
                  <a:lnTo>
                    <a:pt x="22306" y="20748"/>
                  </a:lnTo>
                  <a:lnTo>
                    <a:pt x="22306" y="20502"/>
                  </a:lnTo>
                  <a:lnTo>
                    <a:pt x="22279" y="20201"/>
                  </a:lnTo>
                  <a:lnTo>
                    <a:pt x="22224" y="20010"/>
                  </a:lnTo>
                  <a:lnTo>
                    <a:pt x="22169" y="19791"/>
                  </a:lnTo>
                  <a:lnTo>
                    <a:pt x="22005" y="19409"/>
                  </a:lnTo>
                  <a:lnTo>
                    <a:pt x="21787" y="19026"/>
                  </a:lnTo>
                  <a:lnTo>
                    <a:pt x="21568" y="18671"/>
                  </a:lnTo>
                  <a:lnTo>
                    <a:pt x="20228" y="16703"/>
                  </a:lnTo>
                  <a:lnTo>
                    <a:pt x="19572" y="15746"/>
                  </a:lnTo>
                  <a:lnTo>
                    <a:pt x="18862" y="14789"/>
                  </a:lnTo>
                  <a:lnTo>
                    <a:pt x="18151" y="13832"/>
                  </a:lnTo>
                  <a:lnTo>
                    <a:pt x="17440" y="12903"/>
                  </a:lnTo>
                  <a:lnTo>
                    <a:pt x="16702" y="12001"/>
                  </a:lnTo>
                  <a:lnTo>
                    <a:pt x="15937" y="11099"/>
                  </a:lnTo>
                  <a:lnTo>
                    <a:pt x="15336" y="10416"/>
                  </a:lnTo>
                  <a:lnTo>
                    <a:pt x="14734" y="9760"/>
                  </a:lnTo>
                  <a:lnTo>
                    <a:pt x="14133" y="9049"/>
                  </a:lnTo>
                  <a:lnTo>
                    <a:pt x="13859" y="8721"/>
                  </a:lnTo>
                  <a:lnTo>
                    <a:pt x="13586" y="8365"/>
                  </a:lnTo>
                  <a:lnTo>
                    <a:pt x="13477" y="8174"/>
                  </a:lnTo>
                  <a:lnTo>
                    <a:pt x="13395" y="7983"/>
                  </a:lnTo>
                  <a:lnTo>
                    <a:pt x="13258" y="7600"/>
                  </a:lnTo>
                  <a:lnTo>
                    <a:pt x="13149" y="7190"/>
                  </a:lnTo>
                  <a:lnTo>
                    <a:pt x="13121" y="6780"/>
                  </a:lnTo>
                  <a:lnTo>
                    <a:pt x="13094" y="6343"/>
                  </a:lnTo>
                  <a:lnTo>
                    <a:pt x="13121" y="5933"/>
                  </a:lnTo>
                  <a:lnTo>
                    <a:pt x="13176" y="5085"/>
                  </a:lnTo>
                  <a:lnTo>
                    <a:pt x="12739" y="4976"/>
                  </a:lnTo>
                  <a:lnTo>
                    <a:pt x="12028" y="4730"/>
                  </a:lnTo>
                  <a:lnTo>
                    <a:pt x="11099" y="4375"/>
                  </a:lnTo>
                  <a:lnTo>
                    <a:pt x="10005" y="3937"/>
                  </a:lnTo>
                  <a:lnTo>
                    <a:pt x="8693" y="3363"/>
                  </a:lnTo>
                  <a:lnTo>
                    <a:pt x="7299" y="2789"/>
                  </a:lnTo>
                  <a:lnTo>
                    <a:pt x="5932" y="2160"/>
                  </a:lnTo>
                  <a:lnTo>
                    <a:pt x="4648" y="1586"/>
                  </a:lnTo>
                  <a:lnTo>
                    <a:pt x="3527" y="1040"/>
                  </a:lnTo>
                  <a:lnTo>
                    <a:pt x="2652" y="575"/>
                  </a:lnTo>
                  <a:lnTo>
                    <a:pt x="2324" y="384"/>
                  </a:lnTo>
                  <a:lnTo>
                    <a:pt x="2078" y="220"/>
                  </a:lnTo>
                  <a:lnTo>
                    <a:pt x="1941" y="83"/>
                  </a:lnTo>
                  <a:lnTo>
                    <a:pt x="1887" y="56"/>
                  </a:lnTo>
                  <a:lnTo>
                    <a:pt x="18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1242888" y="1940446"/>
              <a:ext cx="245436" cy="502076"/>
            </a:xfrm>
            <a:custGeom>
              <a:avLst/>
              <a:gdLst/>
              <a:ahLst/>
              <a:cxnLst/>
              <a:rect l="l" t="t" r="r" b="b"/>
              <a:pathLst>
                <a:path w="18534" h="37914" extrusionOk="0">
                  <a:moveTo>
                    <a:pt x="7955" y="0"/>
                  </a:moveTo>
                  <a:lnTo>
                    <a:pt x="7517" y="27"/>
                  </a:lnTo>
                  <a:lnTo>
                    <a:pt x="7080" y="27"/>
                  </a:lnTo>
                  <a:lnTo>
                    <a:pt x="6670" y="82"/>
                  </a:lnTo>
                  <a:lnTo>
                    <a:pt x="6260" y="164"/>
                  </a:lnTo>
                  <a:lnTo>
                    <a:pt x="5850" y="246"/>
                  </a:lnTo>
                  <a:lnTo>
                    <a:pt x="5467" y="356"/>
                  </a:lnTo>
                  <a:lnTo>
                    <a:pt x="5085" y="520"/>
                  </a:lnTo>
                  <a:lnTo>
                    <a:pt x="4702" y="684"/>
                  </a:lnTo>
                  <a:lnTo>
                    <a:pt x="4347" y="875"/>
                  </a:lnTo>
                  <a:lnTo>
                    <a:pt x="3991" y="1094"/>
                  </a:lnTo>
                  <a:lnTo>
                    <a:pt x="3663" y="1367"/>
                  </a:lnTo>
                  <a:lnTo>
                    <a:pt x="3363" y="1640"/>
                  </a:lnTo>
                  <a:lnTo>
                    <a:pt x="3062" y="1968"/>
                  </a:lnTo>
                  <a:lnTo>
                    <a:pt x="2789" y="2324"/>
                  </a:lnTo>
                  <a:lnTo>
                    <a:pt x="2515" y="2706"/>
                  </a:lnTo>
                  <a:lnTo>
                    <a:pt x="2296" y="3116"/>
                  </a:lnTo>
                  <a:lnTo>
                    <a:pt x="2078" y="3581"/>
                  </a:lnTo>
                  <a:lnTo>
                    <a:pt x="1886" y="4073"/>
                  </a:lnTo>
                  <a:lnTo>
                    <a:pt x="1722" y="4565"/>
                  </a:lnTo>
                  <a:lnTo>
                    <a:pt x="1586" y="5057"/>
                  </a:lnTo>
                  <a:lnTo>
                    <a:pt x="1504" y="5576"/>
                  </a:lnTo>
                  <a:lnTo>
                    <a:pt x="1422" y="6096"/>
                  </a:lnTo>
                  <a:lnTo>
                    <a:pt x="1312" y="7135"/>
                  </a:lnTo>
                  <a:lnTo>
                    <a:pt x="1258" y="8173"/>
                  </a:lnTo>
                  <a:lnTo>
                    <a:pt x="164" y="27855"/>
                  </a:lnTo>
                  <a:lnTo>
                    <a:pt x="55" y="29522"/>
                  </a:lnTo>
                  <a:lnTo>
                    <a:pt x="28" y="30397"/>
                  </a:lnTo>
                  <a:lnTo>
                    <a:pt x="0" y="31299"/>
                  </a:lnTo>
                  <a:lnTo>
                    <a:pt x="28" y="32173"/>
                  </a:lnTo>
                  <a:lnTo>
                    <a:pt x="82" y="32611"/>
                  </a:lnTo>
                  <a:lnTo>
                    <a:pt x="137" y="33021"/>
                  </a:lnTo>
                  <a:lnTo>
                    <a:pt x="192" y="33431"/>
                  </a:lnTo>
                  <a:lnTo>
                    <a:pt x="301" y="33841"/>
                  </a:lnTo>
                  <a:lnTo>
                    <a:pt x="438" y="34224"/>
                  </a:lnTo>
                  <a:lnTo>
                    <a:pt x="574" y="34579"/>
                  </a:lnTo>
                  <a:lnTo>
                    <a:pt x="793" y="34989"/>
                  </a:lnTo>
                  <a:lnTo>
                    <a:pt x="1039" y="35344"/>
                  </a:lnTo>
                  <a:lnTo>
                    <a:pt x="1340" y="35700"/>
                  </a:lnTo>
                  <a:lnTo>
                    <a:pt x="1695" y="36000"/>
                  </a:lnTo>
                  <a:lnTo>
                    <a:pt x="1886" y="36137"/>
                  </a:lnTo>
                  <a:lnTo>
                    <a:pt x="2078" y="36246"/>
                  </a:lnTo>
                  <a:lnTo>
                    <a:pt x="2324" y="36356"/>
                  </a:lnTo>
                  <a:lnTo>
                    <a:pt x="2543" y="36465"/>
                  </a:lnTo>
                  <a:lnTo>
                    <a:pt x="2789" y="36547"/>
                  </a:lnTo>
                  <a:lnTo>
                    <a:pt x="3062" y="36629"/>
                  </a:lnTo>
                  <a:lnTo>
                    <a:pt x="3363" y="36684"/>
                  </a:lnTo>
                  <a:lnTo>
                    <a:pt x="3663" y="36738"/>
                  </a:lnTo>
                  <a:lnTo>
                    <a:pt x="4401" y="36875"/>
                  </a:lnTo>
                  <a:lnTo>
                    <a:pt x="5194" y="37039"/>
                  </a:lnTo>
                  <a:lnTo>
                    <a:pt x="6779" y="37449"/>
                  </a:lnTo>
                  <a:lnTo>
                    <a:pt x="7572" y="37640"/>
                  </a:lnTo>
                  <a:lnTo>
                    <a:pt x="8392" y="37804"/>
                  </a:lnTo>
                  <a:lnTo>
                    <a:pt x="8775" y="37859"/>
                  </a:lnTo>
                  <a:lnTo>
                    <a:pt x="9158" y="37886"/>
                  </a:lnTo>
                  <a:lnTo>
                    <a:pt x="9540" y="37914"/>
                  </a:lnTo>
                  <a:lnTo>
                    <a:pt x="9923" y="37914"/>
                  </a:lnTo>
                  <a:lnTo>
                    <a:pt x="10278" y="37886"/>
                  </a:lnTo>
                  <a:lnTo>
                    <a:pt x="10552" y="37832"/>
                  </a:lnTo>
                  <a:lnTo>
                    <a:pt x="10798" y="37722"/>
                  </a:lnTo>
                  <a:lnTo>
                    <a:pt x="11016" y="37586"/>
                  </a:lnTo>
                  <a:lnTo>
                    <a:pt x="11180" y="37422"/>
                  </a:lnTo>
                  <a:lnTo>
                    <a:pt x="11290" y="37230"/>
                  </a:lnTo>
                  <a:lnTo>
                    <a:pt x="11399" y="37012"/>
                  </a:lnTo>
                  <a:lnTo>
                    <a:pt x="11454" y="36766"/>
                  </a:lnTo>
                  <a:lnTo>
                    <a:pt x="11481" y="36520"/>
                  </a:lnTo>
                  <a:lnTo>
                    <a:pt x="11508" y="36246"/>
                  </a:lnTo>
                  <a:lnTo>
                    <a:pt x="11508" y="35672"/>
                  </a:lnTo>
                  <a:lnTo>
                    <a:pt x="11481" y="35071"/>
                  </a:lnTo>
                  <a:lnTo>
                    <a:pt x="11481" y="34470"/>
                  </a:lnTo>
                  <a:lnTo>
                    <a:pt x="11563" y="21239"/>
                  </a:lnTo>
                  <a:lnTo>
                    <a:pt x="11563" y="20966"/>
                  </a:lnTo>
                  <a:lnTo>
                    <a:pt x="11590" y="20693"/>
                  </a:lnTo>
                  <a:lnTo>
                    <a:pt x="11645" y="20447"/>
                  </a:lnTo>
                  <a:lnTo>
                    <a:pt x="11700" y="20310"/>
                  </a:lnTo>
                  <a:lnTo>
                    <a:pt x="11782" y="20201"/>
                  </a:lnTo>
                  <a:lnTo>
                    <a:pt x="11864" y="20091"/>
                  </a:lnTo>
                  <a:lnTo>
                    <a:pt x="11946" y="19982"/>
                  </a:lnTo>
                  <a:lnTo>
                    <a:pt x="12164" y="19845"/>
                  </a:lnTo>
                  <a:lnTo>
                    <a:pt x="12410" y="19709"/>
                  </a:lnTo>
                  <a:lnTo>
                    <a:pt x="12656" y="19572"/>
                  </a:lnTo>
                  <a:lnTo>
                    <a:pt x="13258" y="19299"/>
                  </a:lnTo>
                  <a:lnTo>
                    <a:pt x="13859" y="18971"/>
                  </a:lnTo>
                  <a:lnTo>
                    <a:pt x="14433" y="18615"/>
                  </a:lnTo>
                  <a:lnTo>
                    <a:pt x="14953" y="18233"/>
                  </a:lnTo>
                  <a:lnTo>
                    <a:pt x="15472" y="17823"/>
                  </a:lnTo>
                  <a:lnTo>
                    <a:pt x="15964" y="17358"/>
                  </a:lnTo>
                  <a:lnTo>
                    <a:pt x="16401" y="16866"/>
                  </a:lnTo>
                  <a:lnTo>
                    <a:pt x="16784" y="16346"/>
                  </a:lnTo>
                  <a:lnTo>
                    <a:pt x="17085" y="15909"/>
                  </a:lnTo>
                  <a:lnTo>
                    <a:pt x="17331" y="15472"/>
                  </a:lnTo>
                  <a:lnTo>
                    <a:pt x="17549" y="15007"/>
                  </a:lnTo>
                  <a:lnTo>
                    <a:pt x="17768" y="14542"/>
                  </a:lnTo>
                  <a:lnTo>
                    <a:pt x="17932" y="14050"/>
                  </a:lnTo>
                  <a:lnTo>
                    <a:pt x="18096" y="13558"/>
                  </a:lnTo>
                  <a:lnTo>
                    <a:pt x="18233" y="13066"/>
                  </a:lnTo>
                  <a:lnTo>
                    <a:pt x="18342" y="12547"/>
                  </a:lnTo>
                  <a:lnTo>
                    <a:pt x="18424" y="12055"/>
                  </a:lnTo>
                  <a:lnTo>
                    <a:pt x="18479" y="11536"/>
                  </a:lnTo>
                  <a:lnTo>
                    <a:pt x="18506" y="11016"/>
                  </a:lnTo>
                  <a:lnTo>
                    <a:pt x="18533" y="10497"/>
                  </a:lnTo>
                  <a:lnTo>
                    <a:pt x="18533" y="9950"/>
                  </a:lnTo>
                  <a:lnTo>
                    <a:pt x="18479" y="9431"/>
                  </a:lnTo>
                  <a:lnTo>
                    <a:pt x="18424" y="8911"/>
                  </a:lnTo>
                  <a:lnTo>
                    <a:pt x="18342" y="8419"/>
                  </a:lnTo>
                  <a:lnTo>
                    <a:pt x="18233" y="7900"/>
                  </a:lnTo>
                  <a:lnTo>
                    <a:pt x="18123" y="7381"/>
                  </a:lnTo>
                  <a:lnTo>
                    <a:pt x="17959" y="6889"/>
                  </a:lnTo>
                  <a:lnTo>
                    <a:pt x="17795" y="6424"/>
                  </a:lnTo>
                  <a:lnTo>
                    <a:pt x="17604" y="5932"/>
                  </a:lnTo>
                  <a:lnTo>
                    <a:pt x="17358" y="5467"/>
                  </a:lnTo>
                  <a:lnTo>
                    <a:pt x="17139" y="5030"/>
                  </a:lnTo>
                  <a:lnTo>
                    <a:pt x="16866" y="4592"/>
                  </a:lnTo>
                  <a:lnTo>
                    <a:pt x="16565" y="4155"/>
                  </a:lnTo>
                  <a:lnTo>
                    <a:pt x="16265" y="3772"/>
                  </a:lnTo>
                  <a:lnTo>
                    <a:pt x="15937" y="3390"/>
                  </a:lnTo>
                  <a:lnTo>
                    <a:pt x="15581" y="3007"/>
                  </a:lnTo>
                  <a:lnTo>
                    <a:pt x="15199" y="2679"/>
                  </a:lnTo>
                  <a:lnTo>
                    <a:pt x="14789" y="2351"/>
                  </a:lnTo>
                  <a:lnTo>
                    <a:pt x="14351" y="2050"/>
                  </a:lnTo>
                  <a:lnTo>
                    <a:pt x="13914" y="1777"/>
                  </a:lnTo>
                  <a:lnTo>
                    <a:pt x="13121" y="1367"/>
                  </a:lnTo>
                  <a:lnTo>
                    <a:pt x="12301" y="1012"/>
                  </a:lnTo>
                  <a:lnTo>
                    <a:pt x="11454" y="684"/>
                  </a:lnTo>
                  <a:lnTo>
                    <a:pt x="10579" y="410"/>
                  </a:lnTo>
                  <a:lnTo>
                    <a:pt x="10142" y="301"/>
                  </a:lnTo>
                  <a:lnTo>
                    <a:pt x="9704" y="219"/>
                  </a:lnTo>
                  <a:lnTo>
                    <a:pt x="9267" y="137"/>
                  </a:lnTo>
                  <a:lnTo>
                    <a:pt x="8830" y="82"/>
                  </a:lnTo>
                  <a:lnTo>
                    <a:pt x="8392" y="27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1397455" y="2327035"/>
              <a:ext cx="370327" cy="436208"/>
            </a:xfrm>
            <a:custGeom>
              <a:avLst/>
              <a:gdLst/>
              <a:ahLst/>
              <a:cxnLst/>
              <a:rect l="l" t="t" r="r" b="b"/>
              <a:pathLst>
                <a:path w="27965" h="32940" extrusionOk="0">
                  <a:moveTo>
                    <a:pt x="4811" y="1"/>
                  </a:moveTo>
                  <a:lnTo>
                    <a:pt x="4538" y="28"/>
                  </a:lnTo>
                  <a:lnTo>
                    <a:pt x="4237" y="83"/>
                  </a:lnTo>
                  <a:lnTo>
                    <a:pt x="3964" y="138"/>
                  </a:lnTo>
                  <a:lnTo>
                    <a:pt x="3663" y="247"/>
                  </a:lnTo>
                  <a:lnTo>
                    <a:pt x="3335" y="384"/>
                  </a:lnTo>
                  <a:lnTo>
                    <a:pt x="3007" y="548"/>
                  </a:lnTo>
                  <a:lnTo>
                    <a:pt x="2652" y="766"/>
                  </a:lnTo>
                  <a:lnTo>
                    <a:pt x="2297" y="1012"/>
                  </a:lnTo>
                  <a:lnTo>
                    <a:pt x="1996" y="1258"/>
                  </a:lnTo>
                  <a:lnTo>
                    <a:pt x="1695" y="1532"/>
                  </a:lnTo>
                  <a:lnTo>
                    <a:pt x="1449" y="1805"/>
                  </a:lnTo>
                  <a:lnTo>
                    <a:pt x="1203" y="2106"/>
                  </a:lnTo>
                  <a:lnTo>
                    <a:pt x="984" y="2434"/>
                  </a:lnTo>
                  <a:lnTo>
                    <a:pt x="820" y="2762"/>
                  </a:lnTo>
                  <a:lnTo>
                    <a:pt x="656" y="3117"/>
                  </a:lnTo>
                  <a:lnTo>
                    <a:pt x="492" y="3472"/>
                  </a:lnTo>
                  <a:lnTo>
                    <a:pt x="383" y="3828"/>
                  </a:lnTo>
                  <a:lnTo>
                    <a:pt x="274" y="4211"/>
                  </a:lnTo>
                  <a:lnTo>
                    <a:pt x="192" y="4593"/>
                  </a:lnTo>
                  <a:lnTo>
                    <a:pt x="137" y="4976"/>
                  </a:lnTo>
                  <a:lnTo>
                    <a:pt x="55" y="5769"/>
                  </a:lnTo>
                  <a:lnTo>
                    <a:pt x="0" y="6589"/>
                  </a:lnTo>
                  <a:lnTo>
                    <a:pt x="28" y="7409"/>
                  </a:lnTo>
                  <a:lnTo>
                    <a:pt x="82" y="8229"/>
                  </a:lnTo>
                  <a:lnTo>
                    <a:pt x="192" y="9049"/>
                  </a:lnTo>
                  <a:lnTo>
                    <a:pt x="301" y="9869"/>
                  </a:lnTo>
                  <a:lnTo>
                    <a:pt x="438" y="10662"/>
                  </a:lnTo>
                  <a:lnTo>
                    <a:pt x="711" y="12138"/>
                  </a:lnTo>
                  <a:lnTo>
                    <a:pt x="820" y="12602"/>
                  </a:lnTo>
                  <a:lnTo>
                    <a:pt x="930" y="13067"/>
                  </a:lnTo>
                  <a:lnTo>
                    <a:pt x="1230" y="14024"/>
                  </a:lnTo>
                  <a:lnTo>
                    <a:pt x="1586" y="14953"/>
                  </a:lnTo>
                  <a:lnTo>
                    <a:pt x="1996" y="15910"/>
                  </a:lnTo>
                  <a:lnTo>
                    <a:pt x="2461" y="16867"/>
                  </a:lnTo>
                  <a:lnTo>
                    <a:pt x="2980" y="17823"/>
                  </a:lnTo>
                  <a:lnTo>
                    <a:pt x="3527" y="18780"/>
                  </a:lnTo>
                  <a:lnTo>
                    <a:pt x="4128" y="19709"/>
                  </a:lnTo>
                  <a:lnTo>
                    <a:pt x="4757" y="20639"/>
                  </a:lnTo>
                  <a:lnTo>
                    <a:pt x="5385" y="21541"/>
                  </a:lnTo>
                  <a:lnTo>
                    <a:pt x="6069" y="22388"/>
                  </a:lnTo>
                  <a:lnTo>
                    <a:pt x="6725" y="23236"/>
                  </a:lnTo>
                  <a:lnTo>
                    <a:pt x="7408" y="24056"/>
                  </a:lnTo>
                  <a:lnTo>
                    <a:pt x="8092" y="24821"/>
                  </a:lnTo>
                  <a:lnTo>
                    <a:pt x="8748" y="25532"/>
                  </a:lnTo>
                  <a:lnTo>
                    <a:pt x="9404" y="26215"/>
                  </a:lnTo>
                  <a:lnTo>
                    <a:pt x="10306" y="27090"/>
                  </a:lnTo>
                  <a:lnTo>
                    <a:pt x="11262" y="27937"/>
                  </a:lnTo>
                  <a:lnTo>
                    <a:pt x="12246" y="28730"/>
                  </a:lnTo>
                  <a:lnTo>
                    <a:pt x="13285" y="29495"/>
                  </a:lnTo>
                  <a:lnTo>
                    <a:pt x="14351" y="30179"/>
                  </a:lnTo>
                  <a:lnTo>
                    <a:pt x="15445" y="30835"/>
                  </a:lnTo>
                  <a:lnTo>
                    <a:pt x="16565" y="31436"/>
                  </a:lnTo>
                  <a:lnTo>
                    <a:pt x="17713" y="31983"/>
                  </a:lnTo>
                  <a:lnTo>
                    <a:pt x="18342" y="32229"/>
                  </a:lnTo>
                  <a:lnTo>
                    <a:pt x="18971" y="32475"/>
                  </a:lnTo>
                  <a:lnTo>
                    <a:pt x="19600" y="32666"/>
                  </a:lnTo>
                  <a:lnTo>
                    <a:pt x="20256" y="32830"/>
                  </a:lnTo>
                  <a:lnTo>
                    <a:pt x="20884" y="32912"/>
                  </a:lnTo>
                  <a:lnTo>
                    <a:pt x="21212" y="32940"/>
                  </a:lnTo>
                  <a:lnTo>
                    <a:pt x="21841" y="32940"/>
                  </a:lnTo>
                  <a:lnTo>
                    <a:pt x="22169" y="32885"/>
                  </a:lnTo>
                  <a:lnTo>
                    <a:pt x="22470" y="32830"/>
                  </a:lnTo>
                  <a:lnTo>
                    <a:pt x="22770" y="32776"/>
                  </a:lnTo>
                  <a:lnTo>
                    <a:pt x="23180" y="32639"/>
                  </a:lnTo>
                  <a:lnTo>
                    <a:pt x="23563" y="32448"/>
                  </a:lnTo>
                  <a:lnTo>
                    <a:pt x="23918" y="32256"/>
                  </a:lnTo>
                  <a:lnTo>
                    <a:pt x="24247" y="32038"/>
                  </a:lnTo>
                  <a:lnTo>
                    <a:pt x="24575" y="31792"/>
                  </a:lnTo>
                  <a:lnTo>
                    <a:pt x="24875" y="31491"/>
                  </a:lnTo>
                  <a:lnTo>
                    <a:pt x="25176" y="31190"/>
                  </a:lnTo>
                  <a:lnTo>
                    <a:pt x="25449" y="30889"/>
                  </a:lnTo>
                  <a:lnTo>
                    <a:pt x="25723" y="30534"/>
                  </a:lnTo>
                  <a:lnTo>
                    <a:pt x="25969" y="30206"/>
                  </a:lnTo>
                  <a:lnTo>
                    <a:pt x="26187" y="29823"/>
                  </a:lnTo>
                  <a:lnTo>
                    <a:pt x="26406" y="29468"/>
                  </a:lnTo>
                  <a:lnTo>
                    <a:pt x="26816" y="28703"/>
                  </a:lnTo>
                  <a:lnTo>
                    <a:pt x="27171" y="27910"/>
                  </a:lnTo>
                  <a:lnTo>
                    <a:pt x="27363" y="27445"/>
                  </a:lnTo>
                  <a:lnTo>
                    <a:pt x="27554" y="26953"/>
                  </a:lnTo>
                  <a:lnTo>
                    <a:pt x="27718" y="26434"/>
                  </a:lnTo>
                  <a:lnTo>
                    <a:pt x="27855" y="25942"/>
                  </a:lnTo>
                  <a:lnTo>
                    <a:pt x="27937" y="25422"/>
                  </a:lnTo>
                  <a:lnTo>
                    <a:pt x="27964" y="24930"/>
                  </a:lnTo>
                  <a:lnTo>
                    <a:pt x="27964" y="24411"/>
                  </a:lnTo>
                  <a:lnTo>
                    <a:pt x="27937" y="24165"/>
                  </a:lnTo>
                  <a:lnTo>
                    <a:pt x="27882" y="23892"/>
                  </a:lnTo>
                  <a:lnTo>
                    <a:pt x="27773" y="23564"/>
                  </a:lnTo>
                  <a:lnTo>
                    <a:pt x="27663" y="23236"/>
                  </a:lnTo>
                  <a:lnTo>
                    <a:pt x="27499" y="22908"/>
                  </a:lnTo>
                  <a:lnTo>
                    <a:pt x="27308" y="22607"/>
                  </a:lnTo>
                  <a:lnTo>
                    <a:pt x="27117" y="22334"/>
                  </a:lnTo>
                  <a:lnTo>
                    <a:pt x="26898" y="22088"/>
                  </a:lnTo>
                  <a:lnTo>
                    <a:pt x="26652" y="21814"/>
                  </a:lnTo>
                  <a:lnTo>
                    <a:pt x="26406" y="21596"/>
                  </a:lnTo>
                  <a:lnTo>
                    <a:pt x="26133" y="21377"/>
                  </a:lnTo>
                  <a:lnTo>
                    <a:pt x="25832" y="21158"/>
                  </a:lnTo>
                  <a:lnTo>
                    <a:pt x="25231" y="20776"/>
                  </a:lnTo>
                  <a:lnTo>
                    <a:pt x="24629" y="20447"/>
                  </a:lnTo>
                  <a:lnTo>
                    <a:pt x="24000" y="20147"/>
                  </a:lnTo>
                  <a:lnTo>
                    <a:pt x="23590" y="19983"/>
                  </a:lnTo>
                  <a:lnTo>
                    <a:pt x="23235" y="19791"/>
                  </a:lnTo>
                  <a:lnTo>
                    <a:pt x="22552" y="19381"/>
                  </a:lnTo>
                  <a:lnTo>
                    <a:pt x="21950" y="18944"/>
                  </a:lnTo>
                  <a:lnTo>
                    <a:pt x="21376" y="18479"/>
                  </a:lnTo>
                  <a:lnTo>
                    <a:pt x="20830" y="17960"/>
                  </a:lnTo>
                  <a:lnTo>
                    <a:pt x="20283" y="17413"/>
                  </a:lnTo>
                  <a:lnTo>
                    <a:pt x="19162" y="16183"/>
                  </a:lnTo>
                  <a:lnTo>
                    <a:pt x="17905" y="14762"/>
                  </a:lnTo>
                  <a:lnTo>
                    <a:pt x="16675" y="13313"/>
                  </a:lnTo>
                  <a:lnTo>
                    <a:pt x="15472" y="11864"/>
                  </a:lnTo>
                  <a:lnTo>
                    <a:pt x="14297" y="10416"/>
                  </a:lnTo>
                  <a:lnTo>
                    <a:pt x="13094" y="8939"/>
                  </a:lnTo>
                  <a:lnTo>
                    <a:pt x="11946" y="7463"/>
                  </a:lnTo>
                  <a:lnTo>
                    <a:pt x="10798" y="5960"/>
                  </a:lnTo>
                  <a:lnTo>
                    <a:pt x="9677" y="4429"/>
                  </a:lnTo>
                  <a:lnTo>
                    <a:pt x="9076" y="3554"/>
                  </a:lnTo>
                  <a:lnTo>
                    <a:pt x="8447" y="2598"/>
                  </a:lnTo>
                  <a:lnTo>
                    <a:pt x="8119" y="2133"/>
                  </a:lnTo>
                  <a:lnTo>
                    <a:pt x="7764" y="1696"/>
                  </a:lnTo>
                  <a:lnTo>
                    <a:pt x="7436" y="1286"/>
                  </a:lnTo>
                  <a:lnTo>
                    <a:pt x="7053" y="930"/>
                  </a:lnTo>
                  <a:lnTo>
                    <a:pt x="6670" y="602"/>
                  </a:lnTo>
                  <a:lnTo>
                    <a:pt x="6451" y="466"/>
                  </a:lnTo>
                  <a:lnTo>
                    <a:pt x="6233" y="356"/>
                  </a:lnTo>
                  <a:lnTo>
                    <a:pt x="6014" y="247"/>
                  </a:lnTo>
                  <a:lnTo>
                    <a:pt x="5795" y="138"/>
                  </a:lnTo>
                  <a:lnTo>
                    <a:pt x="5549" y="83"/>
                  </a:lnTo>
                  <a:lnTo>
                    <a:pt x="5303" y="28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631291" y="2186955"/>
              <a:ext cx="382271" cy="568328"/>
            </a:xfrm>
            <a:custGeom>
              <a:avLst/>
              <a:gdLst/>
              <a:ahLst/>
              <a:cxnLst/>
              <a:rect l="l" t="t" r="r" b="b"/>
              <a:pathLst>
                <a:path w="28867" h="42917" extrusionOk="0">
                  <a:moveTo>
                    <a:pt x="25422" y="0"/>
                  </a:moveTo>
                  <a:lnTo>
                    <a:pt x="25094" y="55"/>
                  </a:lnTo>
                  <a:lnTo>
                    <a:pt x="24766" y="110"/>
                  </a:lnTo>
                  <a:lnTo>
                    <a:pt x="24466" y="192"/>
                  </a:lnTo>
                  <a:lnTo>
                    <a:pt x="24083" y="356"/>
                  </a:lnTo>
                  <a:lnTo>
                    <a:pt x="23728" y="574"/>
                  </a:lnTo>
                  <a:lnTo>
                    <a:pt x="23400" y="793"/>
                  </a:lnTo>
                  <a:lnTo>
                    <a:pt x="23072" y="1094"/>
                  </a:lnTo>
                  <a:lnTo>
                    <a:pt x="22771" y="1394"/>
                  </a:lnTo>
                  <a:lnTo>
                    <a:pt x="22497" y="1695"/>
                  </a:lnTo>
                  <a:lnTo>
                    <a:pt x="22251" y="2050"/>
                  </a:lnTo>
                  <a:lnTo>
                    <a:pt x="22005" y="2378"/>
                  </a:lnTo>
                  <a:lnTo>
                    <a:pt x="21568" y="3116"/>
                  </a:lnTo>
                  <a:lnTo>
                    <a:pt x="21131" y="3827"/>
                  </a:lnTo>
                  <a:lnTo>
                    <a:pt x="20666" y="4511"/>
                  </a:lnTo>
                  <a:lnTo>
                    <a:pt x="20393" y="4866"/>
                  </a:lnTo>
                  <a:lnTo>
                    <a:pt x="20119" y="5167"/>
                  </a:lnTo>
                  <a:lnTo>
                    <a:pt x="20010" y="5276"/>
                  </a:lnTo>
                  <a:lnTo>
                    <a:pt x="19928" y="5331"/>
                  </a:lnTo>
                  <a:lnTo>
                    <a:pt x="19873" y="5358"/>
                  </a:lnTo>
                  <a:lnTo>
                    <a:pt x="19764" y="5331"/>
                  </a:lnTo>
                  <a:lnTo>
                    <a:pt x="19682" y="5303"/>
                  </a:lnTo>
                  <a:lnTo>
                    <a:pt x="19627" y="5221"/>
                  </a:lnTo>
                  <a:lnTo>
                    <a:pt x="19573" y="5139"/>
                  </a:lnTo>
                  <a:lnTo>
                    <a:pt x="19545" y="5030"/>
                  </a:lnTo>
                  <a:lnTo>
                    <a:pt x="19545" y="4921"/>
                  </a:lnTo>
                  <a:lnTo>
                    <a:pt x="19545" y="4702"/>
                  </a:lnTo>
                  <a:lnTo>
                    <a:pt x="19737" y="3937"/>
                  </a:lnTo>
                  <a:lnTo>
                    <a:pt x="19764" y="3554"/>
                  </a:lnTo>
                  <a:lnTo>
                    <a:pt x="19764" y="3362"/>
                  </a:lnTo>
                  <a:lnTo>
                    <a:pt x="19764" y="3171"/>
                  </a:lnTo>
                  <a:lnTo>
                    <a:pt x="19682" y="2980"/>
                  </a:lnTo>
                  <a:lnTo>
                    <a:pt x="19600" y="2816"/>
                  </a:lnTo>
                  <a:lnTo>
                    <a:pt x="19463" y="2652"/>
                  </a:lnTo>
                  <a:lnTo>
                    <a:pt x="19327" y="2542"/>
                  </a:lnTo>
                  <a:lnTo>
                    <a:pt x="19163" y="2433"/>
                  </a:lnTo>
                  <a:lnTo>
                    <a:pt x="18999" y="2406"/>
                  </a:lnTo>
                  <a:lnTo>
                    <a:pt x="18807" y="2406"/>
                  </a:lnTo>
                  <a:lnTo>
                    <a:pt x="18643" y="2460"/>
                  </a:lnTo>
                  <a:lnTo>
                    <a:pt x="18534" y="2515"/>
                  </a:lnTo>
                  <a:lnTo>
                    <a:pt x="18452" y="2597"/>
                  </a:lnTo>
                  <a:lnTo>
                    <a:pt x="18343" y="2788"/>
                  </a:lnTo>
                  <a:lnTo>
                    <a:pt x="18233" y="2980"/>
                  </a:lnTo>
                  <a:lnTo>
                    <a:pt x="18179" y="3198"/>
                  </a:lnTo>
                  <a:lnTo>
                    <a:pt x="17878" y="4319"/>
                  </a:lnTo>
                  <a:lnTo>
                    <a:pt x="17632" y="5440"/>
                  </a:lnTo>
                  <a:lnTo>
                    <a:pt x="17468" y="6561"/>
                  </a:lnTo>
                  <a:lnTo>
                    <a:pt x="17358" y="7709"/>
                  </a:lnTo>
                  <a:lnTo>
                    <a:pt x="17304" y="8529"/>
                  </a:lnTo>
                  <a:lnTo>
                    <a:pt x="17249" y="8939"/>
                  </a:lnTo>
                  <a:lnTo>
                    <a:pt x="17140" y="9322"/>
                  </a:lnTo>
                  <a:lnTo>
                    <a:pt x="17030" y="9595"/>
                  </a:lnTo>
                  <a:lnTo>
                    <a:pt x="16921" y="9841"/>
                  </a:lnTo>
                  <a:lnTo>
                    <a:pt x="16757" y="10060"/>
                  </a:lnTo>
                  <a:lnTo>
                    <a:pt x="16593" y="10306"/>
                  </a:lnTo>
                  <a:lnTo>
                    <a:pt x="16238" y="10743"/>
                  </a:lnTo>
                  <a:lnTo>
                    <a:pt x="15855" y="11153"/>
                  </a:lnTo>
                  <a:lnTo>
                    <a:pt x="15308" y="11782"/>
                  </a:lnTo>
                  <a:lnTo>
                    <a:pt x="14734" y="12410"/>
                  </a:lnTo>
                  <a:lnTo>
                    <a:pt x="13641" y="13722"/>
                  </a:lnTo>
                  <a:lnTo>
                    <a:pt x="12575" y="15089"/>
                  </a:lnTo>
                  <a:lnTo>
                    <a:pt x="11509" y="16483"/>
                  </a:lnTo>
                  <a:lnTo>
                    <a:pt x="9431" y="19299"/>
                  </a:lnTo>
                  <a:lnTo>
                    <a:pt x="8365" y="20638"/>
                  </a:lnTo>
                  <a:lnTo>
                    <a:pt x="7327" y="21950"/>
                  </a:lnTo>
                  <a:lnTo>
                    <a:pt x="5468" y="24219"/>
                  </a:lnTo>
                  <a:lnTo>
                    <a:pt x="3718" y="26433"/>
                  </a:lnTo>
                  <a:lnTo>
                    <a:pt x="2051" y="28702"/>
                  </a:lnTo>
                  <a:lnTo>
                    <a:pt x="329" y="31080"/>
                  </a:lnTo>
                  <a:lnTo>
                    <a:pt x="1" y="31518"/>
                  </a:lnTo>
                  <a:lnTo>
                    <a:pt x="465" y="32174"/>
                  </a:lnTo>
                  <a:lnTo>
                    <a:pt x="903" y="32857"/>
                  </a:lnTo>
                  <a:lnTo>
                    <a:pt x="1313" y="33568"/>
                  </a:lnTo>
                  <a:lnTo>
                    <a:pt x="1696" y="34278"/>
                  </a:lnTo>
                  <a:lnTo>
                    <a:pt x="2051" y="35016"/>
                  </a:lnTo>
                  <a:lnTo>
                    <a:pt x="2406" y="35754"/>
                  </a:lnTo>
                  <a:lnTo>
                    <a:pt x="3090" y="37231"/>
                  </a:lnTo>
                  <a:lnTo>
                    <a:pt x="3800" y="38734"/>
                  </a:lnTo>
                  <a:lnTo>
                    <a:pt x="4156" y="39472"/>
                  </a:lnTo>
                  <a:lnTo>
                    <a:pt x="4538" y="40183"/>
                  </a:lnTo>
                  <a:lnTo>
                    <a:pt x="4948" y="40893"/>
                  </a:lnTo>
                  <a:lnTo>
                    <a:pt x="5358" y="41577"/>
                  </a:lnTo>
                  <a:lnTo>
                    <a:pt x="5823" y="42205"/>
                  </a:lnTo>
                  <a:lnTo>
                    <a:pt x="6315" y="42834"/>
                  </a:lnTo>
                  <a:lnTo>
                    <a:pt x="6370" y="42889"/>
                  </a:lnTo>
                  <a:lnTo>
                    <a:pt x="6425" y="42916"/>
                  </a:lnTo>
                  <a:lnTo>
                    <a:pt x="6589" y="42916"/>
                  </a:lnTo>
                  <a:lnTo>
                    <a:pt x="6753" y="42862"/>
                  </a:lnTo>
                  <a:lnTo>
                    <a:pt x="6944" y="42725"/>
                  </a:lnTo>
                  <a:lnTo>
                    <a:pt x="7190" y="42506"/>
                  </a:lnTo>
                  <a:lnTo>
                    <a:pt x="7436" y="42260"/>
                  </a:lnTo>
                  <a:lnTo>
                    <a:pt x="7709" y="41959"/>
                  </a:lnTo>
                  <a:lnTo>
                    <a:pt x="7983" y="41604"/>
                  </a:lnTo>
                  <a:lnTo>
                    <a:pt x="8611" y="40784"/>
                  </a:lnTo>
                  <a:lnTo>
                    <a:pt x="9295" y="39827"/>
                  </a:lnTo>
                  <a:lnTo>
                    <a:pt x="9978" y="38789"/>
                  </a:lnTo>
                  <a:lnTo>
                    <a:pt x="10689" y="37668"/>
                  </a:lnTo>
                  <a:lnTo>
                    <a:pt x="12083" y="35399"/>
                  </a:lnTo>
                  <a:lnTo>
                    <a:pt x="13258" y="33349"/>
                  </a:lnTo>
                  <a:lnTo>
                    <a:pt x="14160" y="31791"/>
                  </a:lnTo>
                  <a:lnTo>
                    <a:pt x="14570" y="31025"/>
                  </a:lnTo>
                  <a:lnTo>
                    <a:pt x="15554" y="29030"/>
                  </a:lnTo>
                  <a:lnTo>
                    <a:pt x="16566" y="27035"/>
                  </a:lnTo>
                  <a:lnTo>
                    <a:pt x="17605" y="25066"/>
                  </a:lnTo>
                  <a:lnTo>
                    <a:pt x="18643" y="23098"/>
                  </a:lnTo>
                  <a:lnTo>
                    <a:pt x="19737" y="21158"/>
                  </a:lnTo>
                  <a:lnTo>
                    <a:pt x="20857" y="19217"/>
                  </a:lnTo>
                  <a:lnTo>
                    <a:pt x="22033" y="17331"/>
                  </a:lnTo>
                  <a:lnTo>
                    <a:pt x="23236" y="15445"/>
                  </a:lnTo>
                  <a:lnTo>
                    <a:pt x="24384" y="13750"/>
                  </a:lnTo>
                  <a:lnTo>
                    <a:pt x="24958" y="12875"/>
                  </a:lnTo>
                  <a:lnTo>
                    <a:pt x="25504" y="12000"/>
                  </a:lnTo>
                  <a:lnTo>
                    <a:pt x="26024" y="11126"/>
                  </a:lnTo>
                  <a:lnTo>
                    <a:pt x="26516" y="10224"/>
                  </a:lnTo>
                  <a:lnTo>
                    <a:pt x="26953" y="9294"/>
                  </a:lnTo>
                  <a:lnTo>
                    <a:pt x="27144" y="8829"/>
                  </a:lnTo>
                  <a:lnTo>
                    <a:pt x="27336" y="8365"/>
                  </a:lnTo>
                  <a:lnTo>
                    <a:pt x="27691" y="7545"/>
                  </a:lnTo>
                  <a:lnTo>
                    <a:pt x="28101" y="6588"/>
                  </a:lnTo>
                  <a:lnTo>
                    <a:pt x="28320" y="6069"/>
                  </a:lnTo>
                  <a:lnTo>
                    <a:pt x="28511" y="5522"/>
                  </a:lnTo>
                  <a:lnTo>
                    <a:pt x="28648" y="4948"/>
                  </a:lnTo>
                  <a:lnTo>
                    <a:pt x="28785" y="4401"/>
                  </a:lnTo>
                  <a:lnTo>
                    <a:pt x="28839" y="3827"/>
                  </a:lnTo>
                  <a:lnTo>
                    <a:pt x="28867" y="3526"/>
                  </a:lnTo>
                  <a:lnTo>
                    <a:pt x="28867" y="3253"/>
                  </a:lnTo>
                  <a:lnTo>
                    <a:pt x="28839" y="2952"/>
                  </a:lnTo>
                  <a:lnTo>
                    <a:pt x="28785" y="2679"/>
                  </a:lnTo>
                  <a:lnTo>
                    <a:pt x="28703" y="2406"/>
                  </a:lnTo>
                  <a:lnTo>
                    <a:pt x="28621" y="2132"/>
                  </a:lnTo>
                  <a:lnTo>
                    <a:pt x="28484" y="1859"/>
                  </a:lnTo>
                  <a:lnTo>
                    <a:pt x="28347" y="1586"/>
                  </a:lnTo>
                  <a:lnTo>
                    <a:pt x="28156" y="1340"/>
                  </a:lnTo>
                  <a:lnTo>
                    <a:pt x="27964" y="1094"/>
                  </a:lnTo>
                  <a:lnTo>
                    <a:pt x="27718" y="848"/>
                  </a:lnTo>
                  <a:lnTo>
                    <a:pt x="27445" y="602"/>
                  </a:lnTo>
                  <a:lnTo>
                    <a:pt x="27144" y="383"/>
                  </a:lnTo>
                  <a:lnTo>
                    <a:pt x="26789" y="164"/>
                  </a:lnTo>
                  <a:lnTo>
                    <a:pt x="26598" y="82"/>
                  </a:lnTo>
                  <a:lnTo>
                    <a:pt x="26352" y="28"/>
                  </a:lnTo>
                  <a:lnTo>
                    <a:pt x="26078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222257" y="1932117"/>
              <a:ext cx="279456" cy="227334"/>
            </a:xfrm>
            <a:custGeom>
              <a:avLst/>
              <a:gdLst/>
              <a:ahLst/>
              <a:cxnLst/>
              <a:rect l="l" t="t" r="r" b="b"/>
              <a:pathLst>
                <a:path w="21103" h="17167" extrusionOk="0">
                  <a:moveTo>
                    <a:pt x="15527" y="0"/>
                  </a:moveTo>
                  <a:lnTo>
                    <a:pt x="15144" y="28"/>
                  </a:lnTo>
                  <a:lnTo>
                    <a:pt x="14324" y="110"/>
                  </a:lnTo>
                  <a:lnTo>
                    <a:pt x="13531" y="192"/>
                  </a:lnTo>
                  <a:lnTo>
                    <a:pt x="12984" y="246"/>
                  </a:lnTo>
                  <a:lnTo>
                    <a:pt x="12410" y="274"/>
                  </a:lnTo>
                  <a:lnTo>
                    <a:pt x="11235" y="301"/>
                  </a:lnTo>
                  <a:lnTo>
                    <a:pt x="8829" y="301"/>
                  </a:lnTo>
                  <a:lnTo>
                    <a:pt x="7627" y="328"/>
                  </a:lnTo>
                  <a:lnTo>
                    <a:pt x="7025" y="383"/>
                  </a:lnTo>
                  <a:lnTo>
                    <a:pt x="6451" y="410"/>
                  </a:lnTo>
                  <a:lnTo>
                    <a:pt x="5850" y="492"/>
                  </a:lnTo>
                  <a:lnTo>
                    <a:pt x="5276" y="602"/>
                  </a:lnTo>
                  <a:lnTo>
                    <a:pt x="4729" y="711"/>
                  </a:lnTo>
                  <a:lnTo>
                    <a:pt x="4183" y="875"/>
                  </a:lnTo>
                  <a:lnTo>
                    <a:pt x="3772" y="1039"/>
                  </a:lnTo>
                  <a:lnTo>
                    <a:pt x="3417" y="1231"/>
                  </a:lnTo>
                  <a:lnTo>
                    <a:pt x="3089" y="1477"/>
                  </a:lnTo>
                  <a:lnTo>
                    <a:pt x="2816" y="1723"/>
                  </a:lnTo>
                  <a:lnTo>
                    <a:pt x="2542" y="2023"/>
                  </a:lnTo>
                  <a:lnTo>
                    <a:pt x="2324" y="2351"/>
                  </a:lnTo>
                  <a:lnTo>
                    <a:pt x="2105" y="2679"/>
                  </a:lnTo>
                  <a:lnTo>
                    <a:pt x="1914" y="3035"/>
                  </a:lnTo>
                  <a:lnTo>
                    <a:pt x="1750" y="3417"/>
                  </a:lnTo>
                  <a:lnTo>
                    <a:pt x="1613" y="3800"/>
                  </a:lnTo>
                  <a:lnTo>
                    <a:pt x="1340" y="4620"/>
                  </a:lnTo>
                  <a:lnTo>
                    <a:pt x="1121" y="5467"/>
                  </a:lnTo>
                  <a:lnTo>
                    <a:pt x="902" y="6287"/>
                  </a:lnTo>
                  <a:lnTo>
                    <a:pt x="629" y="7463"/>
                  </a:lnTo>
                  <a:lnTo>
                    <a:pt x="356" y="8638"/>
                  </a:lnTo>
                  <a:lnTo>
                    <a:pt x="246" y="9240"/>
                  </a:lnTo>
                  <a:lnTo>
                    <a:pt x="137" y="9814"/>
                  </a:lnTo>
                  <a:lnTo>
                    <a:pt x="82" y="10415"/>
                  </a:lnTo>
                  <a:lnTo>
                    <a:pt x="28" y="11016"/>
                  </a:lnTo>
                  <a:lnTo>
                    <a:pt x="0" y="11618"/>
                  </a:lnTo>
                  <a:lnTo>
                    <a:pt x="0" y="12192"/>
                  </a:lnTo>
                  <a:lnTo>
                    <a:pt x="28" y="12766"/>
                  </a:lnTo>
                  <a:lnTo>
                    <a:pt x="110" y="13367"/>
                  </a:lnTo>
                  <a:lnTo>
                    <a:pt x="192" y="13914"/>
                  </a:lnTo>
                  <a:lnTo>
                    <a:pt x="356" y="14488"/>
                  </a:lnTo>
                  <a:lnTo>
                    <a:pt x="547" y="15035"/>
                  </a:lnTo>
                  <a:lnTo>
                    <a:pt x="766" y="15581"/>
                  </a:lnTo>
                  <a:lnTo>
                    <a:pt x="902" y="15827"/>
                  </a:lnTo>
                  <a:lnTo>
                    <a:pt x="1066" y="16101"/>
                  </a:lnTo>
                  <a:lnTo>
                    <a:pt x="1258" y="16347"/>
                  </a:lnTo>
                  <a:lnTo>
                    <a:pt x="1449" y="16565"/>
                  </a:lnTo>
                  <a:lnTo>
                    <a:pt x="1668" y="16757"/>
                  </a:lnTo>
                  <a:lnTo>
                    <a:pt x="1914" y="16921"/>
                  </a:lnTo>
                  <a:lnTo>
                    <a:pt x="2160" y="17057"/>
                  </a:lnTo>
                  <a:lnTo>
                    <a:pt x="2460" y="17139"/>
                  </a:lnTo>
                  <a:lnTo>
                    <a:pt x="2734" y="17167"/>
                  </a:lnTo>
                  <a:lnTo>
                    <a:pt x="3034" y="17139"/>
                  </a:lnTo>
                  <a:lnTo>
                    <a:pt x="3308" y="17057"/>
                  </a:lnTo>
                  <a:lnTo>
                    <a:pt x="3581" y="16948"/>
                  </a:lnTo>
                  <a:lnTo>
                    <a:pt x="3854" y="16784"/>
                  </a:lnTo>
                  <a:lnTo>
                    <a:pt x="4101" y="16593"/>
                  </a:lnTo>
                  <a:lnTo>
                    <a:pt x="4319" y="16401"/>
                  </a:lnTo>
                  <a:lnTo>
                    <a:pt x="4483" y="16155"/>
                  </a:lnTo>
                  <a:lnTo>
                    <a:pt x="4702" y="15855"/>
                  </a:lnTo>
                  <a:lnTo>
                    <a:pt x="4866" y="15554"/>
                  </a:lnTo>
                  <a:lnTo>
                    <a:pt x="5030" y="15226"/>
                  </a:lnTo>
                  <a:lnTo>
                    <a:pt x="5194" y="14871"/>
                  </a:lnTo>
                  <a:lnTo>
                    <a:pt x="5495" y="14133"/>
                  </a:lnTo>
                  <a:lnTo>
                    <a:pt x="5741" y="13395"/>
                  </a:lnTo>
                  <a:lnTo>
                    <a:pt x="6260" y="11891"/>
                  </a:lnTo>
                  <a:lnTo>
                    <a:pt x="6533" y="11153"/>
                  </a:lnTo>
                  <a:lnTo>
                    <a:pt x="6834" y="10497"/>
                  </a:lnTo>
                  <a:lnTo>
                    <a:pt x="7107" y="9923"/>
                  </a:lnTo>
                  <a:lnTo>
                    <a:pt x="7408" y="9376"/>
                  </a:lnTo>
                  <a:lnTo>
                    <a:pt x="7763" y="8830"/>
                  </a:lnTo>
                  <a:lnTo>
                    <a:pt x="7927" y="8584"/>
                  </a:lnTo>
                  <a:lnTo>
                    <a:pt x="8146" y="8338"/>
                  </a:lnTo>
                  <a:lnTo>
                    <a:pt x="8447" y="8010"/>
                  </a:lnTo>
                  <a:lnTo>
                    <a:pt x="8747" y="7709"/>
                  </a:lnTo>
                  <a:lnTo>
                    <a:pt x="9048" y="7490"/>
                  </a:lnTo>
                  <a:lnTo>
                    <a:pt x="9376" y="7272"/>
                  </a:lnTo>
                  <a:lnTo>
                    <a:pt x="9814" y="7053"/>
                  </a:lnTo>
                  <a:lnTo>
                    <a:pt x="10251" y="6889"/>
                  </a:lnTo>
                  <a:lnTo>
                    <a:pt x="10688" y="6780"/>
                  </a:lnTo>
                  <a:lnTo>
                    <a:pt x="11153" y="6698"/>
                  </a:lnTo>
                  <a:lnTo>
                    <a:pt x="12082" y="6698"/>
                  </a:lnTo>
                  <a:lnTo>
                    <a:pt x="12547" y="6725"/>
                  </a:lnTo>
                  <a:lnTo>
                    <a:pt x="13012" y="6807"/>
                  </a:lnTo>
                  <a:lnTo>
                    <a:pt x="13996" y="6971"/>
                  </a:lnTo>
                  <a:lnTo>
                    <a:pt x="14980" y="7135"/>
                  </a:lnTo>
                  <a:lnTo>
                    <a:pt x="15472" y="7217"/>
                  </a:lnTo>
                  <a:lnTo>
                    <a:pt x="15964" y="7272"/>
                  </a:lnTo>
                  <a:lnTo>
                    <a:pt x="16456" y="7299"/>
                  </a:lnTo>
                  <a:lnTo>
                    <a:pt x="16948" y="7326"/>
                  </a:lnTo>
                  <a:lnTo>
                    <a:pt x="17276" y="7299"/>
                  </a:lnTo>
                  <a:lnTo>
                    <a:pt x="17604" y="7272"/>
                  </a:lnTo>
                  <a:lnTo>
                    <a:pt x="17959" y="7217"/>
                  </a:lnTo>
                  <a:lnTo>
                    <a:pt x="18287" y="7162"/>
                  </a:lnTo>
                  <a:lnTo>
                    <a:pt x="18588" y="7053"/>
                  </a:lnTo>
                  <a:lnTo>
                    <a:pt x="18916" y="6944"/>
                  </a:lnTo>
                  <a:lnTo>
                    <a:pt x="19217" y="6834"/>
                  </a:lnTo>
                  <a:lnTo>
                    <a:pt x="19517" y="6670"/>
                  </a:lnTo>
                  <a:lnTo>
                    <a:pt x="19791" y="6506"/>
                  </a:lnTo>
                  <a:lnTo>
                    <a:pt x="20037" y="6315"/>
                  </a:lnTo>
                  <a:lnTo>
                    <a:pt x="20283" y="6123"/>
                  </a:lnTo>
                  <a:lnTo>
                    <a:pt x="20501" y="5877"/>
                  </a:lnTo>
                  <a:lnTo>
                    <a:pt x="20666" y="5631"/>
                  </a:lnTo>
                  <a:lnTo>
                    <a:pt x="20830" y="5358"/>
                  </a:lnTo>
                  <a:lnTo>
                    <a:pt x="20966" y="5085"/>
                  </a:lnTo>
                  <a:lnTo>
                    <a:pt x="21048" y="4784"/>
                  </a:lnTo>
                  <a:lnTo>
                    <a:pt x="21076" y="4565"/>
                  </a:lnTo>
                  <a:lnTo>
                    <a:pt x="21103" y="4347"/>
                  </a:lnTo>
                  <a:lnTo>
                    <a:pt x="21103" y="4128"/>
                  </a:lnTo>
                  <a:lnTo>
                    <a:pt x="21076" y="3937"/>
                  </a:lnTo>
                  <a:lnTo>
                    <a:pt x="20994" y="3527"/>
                  </a:lnTo>
                  <a:lnTo>
                    <a:pt x="20857" y="3117"/>
                  </a:lnTo>
                  <a:lnTo>
                    <a:pt x="20693" y="2707"/>
                  </a:lnTo>
                  <a:lnTo>
                    <a:pt x="20474" y="2351"/>
                  </a:lnTo>
                  <a:lnTo>
                    <a:pt x="20201" y="1996"/>
                  </a:lnTo>
                  <a:lnTo>
                    <a:pt x="19900" y="1668"/>
                  </a:lnTo>
                  <a:lnTo>
                    <a:pt x="19572" y="1367"/>
                  </a:lnTo>
                  <a:lnTo>
                    <a:pt x="19217" y="1094"/>
                  </a:lnTo>
                  <a:lnTo>
                    <a:pt x="18834" y="848"/>
                  </a:lnTo>
                  <a:lnTo>
                    <a:pt x="18451" y="602"/>
                  </a:lnTo>
                  <a:lnTo>
                    <a:pt x="18041" y="438"/>
                  </a:lnTo>
                  <a:lnTo>
                    <a:pt x="17604" y="274"/>
                  </a:lnTo>
                  <a:lnTo>
                    <a:pt x="17167" y="164"/>
                  </a:lnTo>
                  <a:lnTo>
                    <a:pt x="16729" y="82"/>
                  </a:lnTo>
                  <a:lnTo>
                    <a:pt x="16319" y="28"/>
                  </a:lnTo>
                  <a:lnTo>
                    <a:pt x="15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123428" y="2285056"/>
              <a:ext cx="478557" cy="506790"/>
            </a:xfrm>
            <a:custGeom>
              <a:avLst/>
              <a:gdLst/>
              <a:ahLst/>
              <a:cxnLst/>
              <a:rect l="l" t="t" r="r" b="b"/>
              <a:pathLst>
                <a:path w="36138" h="38270" extrusionOk="0">
                  <a:moveTo>
                    <a:pt x="10005" y="0"/>
                  </a:moveTo>
                  <a:lnTo>
                    <a:pt x="8338" y="27"/>
                  </a:lnTo>
                  <a:lnTo>
                    <a:pt x="8119" y="55"/>
                  </a:lnTo>
                  <a:lnTo>
                    <a:pt x="7928" y="109"/>
                  </a:lnTo>
                  <a:lnTo>
                    <a:pt x="7709" y="191"/>
                  </a:lnTo>
                  <a:lnTo>
                    <a:pt x="7518" y="273"/>
                  </a:lnTo>
                  <a:lnTo>
                    <a:pt x="7327" y="410"/>
                  </a:lnTo>
                  <a:lnTo>
                    <a:pt x="7163" y="574"/>
                  </a:lnTo>
                  <a:lnTo>
                    <a:pt x="6971" y="765"/>
                  </a:lnTo>
                  <a:lnTo>
                    <a:pt x="6780" y="957"/>
                  </a:lnTo>
                  <a:lnTo>
                    <a:pt x="6616" y="1203"/>
                  </a:lnTo>
                  <a:lnTo>
                    <a:pt x="6452" y="1449"/>
                  </a:lnTo>
                  <a:lnTo>
                    <a:pt x="6124" y="1996"/>
                  </a:lnTo>
                  <a:lnTo>
                    <a:pt x="5823" y="2652"/>
                  </a:lnTo>
                  <a:lnTo>
                    <a:pt x="5550" y="3362"/>
                  </a:lnTo>
                  <a:lnTo>
                    <a:pt x="5276" y="4155"/>
                  </a:lnTo>
                  <a:lnTo>
                    <a:pt x="5030" y="5002"/>
                  </a:lnTo>
                  <a:lnTo>
                    <a:pt x="4784" y="5877"/>
                  </a:lnTo>
                  <a:lnTo>
                    <a:pt x="4566" y="6834"/>
                  </a:lnTo>
                  <a:lnTo>
                    <a:pt x="4347" y="7791"/>
                  </a:lnTo>
                  <a:lnTo>
                    <a:pt x="4128" y="8802"/>
                  </a:lnTo>
                  <a:lnTo>
                    <a:pt x="3773" y="10907"/>
                  </a:lnTo>
                  <a:lnTo>
                    <a:pt x="3472" y="13039"/>
                  </a:lnTo>
                  <a:lnTo>
                    <a:pt x="3172" y="15198"/>
                  </a:lnTo>
                  <a:lnTo>
                    <a:pt x="2953" y="17276"/>
                  </a:lnTo>
                  <a:lnTo>
                    <a:pt x="2734" y="19244"/>
                  </a:lnTo>
                  <a:lnTo>
                    <a:pt x="2379" y="22661"/>
                  </a:lnTo>
                  <a:lnTo>
                    <a:pt x="2215" y="24000"/>
                  </a:lnTo>
                  <a:lnTo>
                    <a:pt x="2078" y="25039"/>
                  </a:lnTo>
                  <a:lnTo>
                    <a:pt x="1" y="38050"/>
                  </a:lnTo>
                  <a:lnTo>
                    <a:pt x="1122" y="38132"/>
                  </a:lnTo>
                  <a:lnTo>
                    <a:pt x="2242" y="38187"/>
                  </a:lnTo>
                  <a:lnTo>
                    <a:pt x="3336" y="38242"/>
                  </a:lnTo>
                  <a:lnTo>
                    <a:pt x="4456" y="38269"/>
                  </a:lnTo>
                  <a:lnTo>
                    <a:pt x="6671" y="38269"/>
                  </a:lnTo>
                  <a:lnTo>
                    <a:pt x="8885" y="38214"/>
                  </a:lnTo>
                  <a:lnTo>
                    <a:pt x="13313" y="38105"/>
                  </a:lnTo>
                  <a:lnTo>
                    <a:pt x="15527" y="38078"/>
                  </a:lnTo>
                  <a:lnTo>
                    <a:pt x="17741" y="38078"/>
                  </a:lnTo>
                  <a:lnTo>
                    <a:pt x="22333" y="38132"/>
                  </a:lnTo>
                  <a:lnTo>
                    <a:pt x="26926" y="38187"/>
                  </a:lnTo>
                  <a:lnTo>
                    <a:pt x="31518" y="38214"/>
                  </a:lnTo>
                  <a:lnTo>
                    <a:pt x="36138" y="38214"/>
                  </a:lnTo>
                  <a:lnTo>
                    <a:pt x="35892" y="36984"/>
                  </a:lnTo>
                  <a:lnTo>
                    <a:pt x="35673" y="35754"/>
                  </a:lnTo>
                  <a:lnTo>
                    <a:pt x="35482" y="34524"/>
                  </a:lnTo>
                  <a:lnTo>
                    <a:pt x="35318" y="33294"/>
                  </a:lnTo>
                  <a:lnTo>
                    <a:pt x="35017" y="30807"/>
                  </a:lnTo>
                  <a:lnTo>
                    <a:pt x="34771" y="28346"/>
                  </a:lnTo>
                  <a:lnTo>
                    <a:pt x="34498" y="25859"/>
                  </a:lnTo>
                  <a:lnTo>
                    <a:pt x="34224" y="23371"/>
                  </a:lnTo>
                  <a:lnTo>
                    <a:pt x="34060" y="22141"/>
                  </a:lnTo>
                  <a:lnTo>
                    <a:pt x="33896" y="20911"/>
                  </a:lnTo>
                  <a:lnTo>
                    <a:pt x="33705" y="19681"/>
                  </a:lnTo>
                  <a:lnTo>
                    <a:pt x="33486" y="18451"/>
                  </a:lnTo>
                  <a:lnTo>
                    <a:pt x="33076" y="16401"/>
                  </a:lnTo>
                  <a:lnTo>
                    <a:pt x="32830" y="15335"/>
                  </a:lnTo>
                  <a:lnTo>
                    <a:pt x="32557" y="14269"/>
                  </a:lnTo>
                  <a:lnTo>
                    <a:pt x="32283" y="13203"/>
                  </a:lnTo>
                  <a:lnTo>
                    <a:pt x="31955" y="12137"/>
                  </a:lnTo>
                  <a:lnTo>
                    <a:pt x="31600" y="11071"/>
                  </a:lnTo>
                  <a:lnTo>
                    <a:pt x="31190" y="10032"/>
                  </a:lnTo>
                  <a:lnTo>
                    <a:pt x="30753" y="9021"/>
                  </a:lnTo>
                  <a:lnTo>
                    <a:pt x="30261" y="8037"/>
                  </a:lnTo>
                  <a:lnTo>
                    <a:pt x="29741" y="7080"/>
                  </a:lnTo>
                  <a:lnTo>
                    <a:pt x="29441" y="6615"/>
                  </a:lnTo>
                  <a:lnTo>
                    <a:pt x="29167" y="6150"/>
                  </a:lnTo>
                  <a:lnTo>
                    <a:pt x="28839" y="5713"/>
                  </a:lnTo>
                  <a:lnTo>
                    <a:pt x="28511" y="5303"/>
                  </a:lnTo>
                  <a:lnTo>
                    <a:pt x="28183" y="4866"/>
                  </a:lnTo>
                  <a:lnTo>
                    <a:pt x="27828" y="4483"/>
                  </a:lnTo>
                  <a:lnTo>
                    <a:pt x="27445" y="4073"/>
                  </a:lnTo>
                  <a:lnTo>
                    <a:pt x="27062" y="3718"/>
                  </a:lnTo>
                  <a:lnTo>
                    <a:pt x="26680" y="3362"/>
                  </a:lnTo>
                  <a:lnTo>
                    <a:pt x="26270" y="3007"/>
                  </a:lnTo>
                  <a:lnTo>
                    <a:pt x="25778" y="2624"/>
                  </a:lnTo>
                  <a:lnTo>
                    <a:pt x="25286" y="2214"/>
                  </a:lnTo>
                  <a:lnTo>
                    <a:pt x="25040" y="2050"/>
                  </a:lnTo>
                  <a:lnTo>
                    <a:pt x="24766" y="1914"/>
                  </a:lnTo>
                  <a:lnTo>
                    <a:pt x="24520" y="1804"/>
                  </a:lnTo>
                  <a:lnTo>
                    <a:pt x="24247" y="1722"/>
                  </a:lnTo>
                  <a:lnTo>
                    <a:pt x="23072" y="1476"/>
                  </a:lnTo>
                  <a:lnTo>
                    <a:pt x="21787" y="1175"/>
                  </a:lnTo>
                  <a:lnTo>
                    <a:pt x="20338" y="847"/>
                  </a:lnTo>
                  <a:lnTo>
                    <a:pt x="19518" y="683"/>
                  </a:lnTo>
                  <a:lnTo>
                    <a:pt x="18643" y="547"/>
                  </a:lnTo>
                  <a:lnTo>
                    <a:pt x="17714" y="410"/>
                  </a:lnTo>
                  <a:lnTo>
                    <a:pt x="16675" y="273"/>
                  </a:lnTo>
                  <a:lnTo>
                    <a:pt x="15554" y="164"/>
                  </a:lnTo>
                  <a:lnTo>
                    <a:pt x="14324" y="82"/>
                  </a:lnTo>
                  <a:lnTo>
                    <a:pt x="13012" y="27"/>
                  </a:lnTo>
                  <a:lnTo>
                    <a:pt x="11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006152" y="2455911"/>
              <a:ext cx="691033" cy="726510"/>
            </a:xfrm>
            <a:custGeom>
              <a:avLst/>
              <a:gdLst/>
              <a:ahLst/>
              <a:cxnLst/>
              <a:rect l="l" t="t" r="r" b="b"/>
              <a:pathLst>
                <a:path w="52183" h="54862" extrusionOk="0">
                  <a:moveTo>
                    <a:pt x="5713" y="0"/>
                  </a:moveTo>
                  <a:lnTo>
                    <a:pt x="5303" y="55"/>
                  </a:lnTo>
                  <a:lnTo>
                    <a:pt x="4921" y="110"/>
                  </a:lnTo>
                  <a:lnTo>
                    <a:pt x="4538" y="219"/>
                  </a:lnTo>
                  <a:lnTo>
                    <a:pt x="4155" y="356"/>
                  </a:lnTo>
                  <a:lnTo>
                    <a:pt x="3800" y="520"/>
                  </a:lnTo>
                  <a:lnTo>
                    <a:pt x="3444" y="711"/>
                  </a:lnTo>
                  <a:lnTo>
                    <a:pt x="3089" y="957"/>
                  </a:lnTo>
                  <a:lnTo>
                    <a:pt x="2761" y="1203"/>
                  </a:lnTo>
                  <a:lnTo>
                    <a:pt x="2460" y="1476"/>
                  </a:lnTo>
                  <a:lnTo>
                    <a:pt x="2160" y="1777"/>
                  </a:lnTo>
                  <a:lnTo>
                    <a:pt x="1886" y="2105"/>
                  </a:lnTo>
                  <a:lnTo>
                    <a:pt x="1640" y="2433"/>
                  </a:lnTo>
                  <a:lnTo>
                    <a:pt x="1422" y="2788"/>
                  </a:lnTo>
                  <a:lnTo>
                    <a:pt x="1203" y="3144"/>
                  </a:lnTo>
                  <a:lnTo>
                    <a:pt x="1039" y="3499"/>
                  </a:lnTo>
                  <a:lnTo>
                    <a:pt x="820" y="3991"/>
                  </a:lnTo>
                  <a:lnTo>
                    <a:pt x="629" y="4483"/>
                  </a:lnTo>
                  <a:lnTo>
                    <a:pt x="492" y="5002"/>
                  </a:lnTo>
                  <a:lnTo>
                    <a:pt x="356" y="5522"/>
                  </a:lnTo>
                  <a:lnTo>
                    <a:pt x="246" y="6069"/>
                  </a:lnTo>
                  <a:lnTo>
                    <a:pt x="164" y="6615"/>
                  </a:lnTo>
                  <a:lnTo>
                    <a:pt x="82" y="7162"/>
                  </a:lnTo>
                  <a:lnTo>
                    <a:pt x="55" y="7709"/>
                  </a:lnTo>
                  <a:lnTo>
                    <a:pt x="28" y="8283"/>
                  </a:lnTo>
                  <a:lnTo>
                    <a:pt x="0" y="8857"/>
                  </a:lnTo>
                  <a:lnTo>
                    <a:pt x="28" y="10032"/>
                  </a:lnTo>
                  <a:lnTo>
                    <a:pt x="137" y="11208"/>
                  </a:lnTo>
                  <a:lnTo>
                    <a:pt x="274" y="12383"/>
                  </a:lnTo>
                  <a:lnTo>
                    <a:pt x="465" y="13558"/>
                  </a:lnTo>
                  <a:lnTo>
                    <a:pt x="684" y="14734"/>
                  </a:lnTo>
                  <a:lnTo>
                    <a:pt x="957" y="15882"/>
                  </a:lnTo>
                  <a:lnTo>
                    <a:pt x="1230" y="17030"/>
                  </a:lnTo>
                  <a:lnTo>
                    <a:pt x="1558" y="18123"/>
                  </a:lnTo>
                  <a:lnTo>
                    <a:pt x="1859" y="19217"/>
                  </a:lnTo>
                  <a:lnTo>
                    <a:pt x="2488" y="21212"/>
                  </a:lnTo>
                  <a:lnTo>
                    <a:pt x="3144" y="23372"/>
                  </a:lnTo>
                  <a:lnTo>
                    <a:pt x="3718" y="25394"/>
                  </a:lnTo>
                  <a:lnTo>
                    <a:pt x="4265" y="27335"/>
                  </a:lnTo>
                  <a:lnTo>
                    <a:pt x="4811" y="29194"/>
                  </a:lnTo>
                  <a:lnTo>
                    <a:pt x="5112" y="30123"/>
                  </a:lnTo>
                  <a:lnTo>
                    <a:pt x="5440" y="31053"/>
                  </a:lnTo>
                  <a:lnTo>
                    <a:pt x="5795" y="31982"/>
                  </a:lnTo>
                  <a:lnTo>
                    <a:pt x="6151" y="32911"/>
                  </a:lnTo>
                  <a:lnTo>
                    <a:pt x="6588" y="33841"/>
                  </a:lnTo>
                  <a:lnTo>
                    <a:pt x="7053" y="34798"/>
                  </a:lnTo>
                  <a:lnTo>
                    <a:pt x="7545" y="35754"/>
                  </a:lnTo>
                  <a:lnTo>
                    <a:pt x="8119" y="36738"/>
                  </a:lnTo>
                  <a:lnTo>
                    <a:pt x="9322" y="38734"/>
                  </a:lnTo>
                  <a:lnTo>
                    <a:pt x="9841" y="39609"/>
                  </a:lnTo>
                  <a:lnTo>
                    <a:pt x="10388" y="40456"/>
                  </a:lnTo>
                  <a:lnTo>
                    <a:pt x="10962" y="41249"/>
                  </a:lnTo>
                  <a:lnTo>
                    <a:pt x="11618" y="42014"/>
                  </a:lnTo>
                  <a:lnTo>
                    <a:pt x="11973" y="42424"/>
                  </a:lnTo>
                  <a:lnTo>
                    <a:pt x="12356" y="42834"/>
                  </a:lnTo>
                  <a:lnTo>
                    <a:pt x="12793" y="43244"/>
                  </a:lnTo>
                  <a:lnTo>
                    <a:pt x="13258" y="43681"/>
                  </a:lnTo>
                  <a:lnTo>
                    <a:pt x="13914" y="44256"/>
                  </a:lnTo>
                  <a:lnTo>
                    <a:pt x="14652" y="44802"/>
                  </a:lnTo>
                  <a:lnTo>
                    <a:pt x="15417" y="45376"/>
                  </a:lnTo>
                  <a:lnTo>
                    <a:pt x="16237" y="45923"/>
                  </a:lnTo>
                  <a:lnTo>
                    <a:pt x="17085" y="46442"/>
                  </a:lnTo>
                  <a:lnTo>
                    <a:pt x="17959" y="46962"/>
                  </a:lnTo>
                  <a:lnTo>
                    <a:pt x="18861" y="47454"/>
                  </a:lnTo>
                  <a:lnTo>
                    <a:pt x="19791" y="47918"/>
                  </a:lnTo>
                  <a:lnTo>
                    <a:pt x="20720" y="48383"/>
                  </a:lnTo>
                  <a:lnTo>
                    <a:pt x="21677" y="48793"/>
                  </a:lnTo>
                  <a:lnTo>
                    <a:pt x="22606" y="49176"/>
                  </a:lnTo>
                  <a:lnTo>
                    <a:pt x="23563" y="49531"/>
                  </a:lnTo>
                  <a:lnTo>
                    <a:pt x="24465" y="49859"/>
                  </a:lnTo>
                  <a:lnTo>
                    <a:pt x="25394" y="50160"/>
                  </a:lnTo>
                  <a:lnTo>
                    <a:pt x="26269" y="50406"/>
                  </a:lnTo>
                  <a:lnTo>
                    <a:pt x="27117" y="50597"/>
                  </a:lnTo>
                  <a:lnTo>
                    <a:pt x="30834" y="51390"/>
                  </a:lnTo>
                  <a:lnTo>
                    <a:pt x="34907" y="52237"/>
                  </a:lnTo>
                  <a:lnTo>
                    <a:pt x="36985" y="52675"/>
                  </a:lnTo>
                  <a:lnTo>
                    <a:pt x="38980" y="53139"/>
                  </a:lnTo>
                  <a:lnTo>
                    <a:pt x="40893" y="53604"/>
                  </a:lnTo>
                  <a:lnTo>
                    <a:pt x="42643" y="54069"/>
                  </a:lnTo>
                  <a:lnTo>
                    <a:pt x="43982" y="54424"/>
                  </a:lnTo>
                  <a:lnTo>
                    <a:pt x="44666" y="54588"/>
                  </a:lnTo>
                  <a:lnTo>
                    <a:pt x="45349" y="54725"/>
                  </a:lnTo>
                  <a:lnTo>
                    <a:pt x="46060" y="54807"/>
                  </a:lnTo>
                  <a:lnTo>
                    <a:pt x="46743" y="54861"/>
                  </a:lnTo>
                  <a:lnTo>
                    <a:pt x="47426" y="54861"/>
                  </a:lnTo>
                  <a:lnTo>
                    <a:pt x="47754" y="54834"/>
                  </a:lnTo>
                  <a:lnTo>
                    <a:pt x="48110" y="54779"/>
                  </a:lnTo>
                  <a:lnTo>
                    <a:pt x="48465" y="54725"/>
                  </a:lnTo>
                  <a:lnTo>
                    <a:pt x="48793" y="54643"/>
                  </a:lnTo>
                  <a:lnTo>
                    <a:pt x="49121" y="54533"/>
                  </a:lnTo>
                  <a:lnTo>
                    <a:pt x="49449" y="54397"/>
                  </a:lnTo>
                  <a:lnTo>
                    <a:pt x="49777" y="54260"/>
                  </a:lnTo>
                  <a:lnTo>
                    <a:pt x="50078" y="54096"/>
                  </a:lnTo>
                  <a:lnTo>
                    <a:pt x="50379" y="53905"/>
                  </a:lnTo>
                  <a:lnTo>
                    <a:pt x="50679" y="53686"/>
                  </a:lnTo>
                  <a:lnTo>
                    <a:pt x="50925" y="53467"/>
                  </a:lnTo>
                  <a:lnTo>
                    <a:pt x="51171" y="53221"/>
                  </a:lnTo>
                  <a:lnTo>
                    <a:pt x="51390" y="52975"/>
                  </a:lnTo>
                  <a:lnTo>
                    <a:pt x="51609" y="52702"/>
                  </a:lnTo>
                  <a:lnTo>
                    <a:pt x="51773" y="52401"/>
                  </a:lnTo>
                  <a:lnTo>
                    <a:pt x="51909" y="52101"/>
                  </a:lnTo>
                  <a:lnTo>
                    <a:pt x="52046" y="51773"/>
                  </a:lnTo>
                  <a:lnTo>
                    <a:pt x="52128" y="51445"/>
                  </a:lnTo>
                  <a:lnTo>
                    <a:pt x="52155" y="51089"/>
                  </a:lnTo>
                  <a:lnTo>
                    <a:pt x="52183" y="50761"/>
                  </a:lnTo>
                  <a:lnTo>
                    <a:pt x="52155" y="50406"/>
                  </a:lnTo>
                  <a:lnTo>
                    <a:pt x="52101" y="50051"/>
                  </a:lnTo>
                  <a:lnTo>
                    <a:pt x="52019" y="49723"/>
                  </a:lnTo>
                  <a:lnTo>
                    <a:pt x="51909" y="49394"/>
                  </a:lnTo>
                  <a:lnTo>
                    <a:pt x="51773" y="49066"/>
                  </a:lnTo>
                  <a:lnTo>
                    <a:pt x="51609" y="48766"/>
                  </a:lnTo>
                  <a:lnTo>
                    <a:pt x="51417" y="48465"/>
                  </a:lnTo>
                  <a:lnTo>
                    <a:pt x="51199" y="48164"/>
                  </a:lnTo>
                  <a:lnTo>
                    <a:pt x="50980" y="47891"/>
                  </a:lnTo>
                  <a:lnTo>
                    <a:pt x="50734" y="47618"/>
                  </a:lnTo>
                  <a:lnTo>
                    <a:pt x="50488" y="47372"/>
                  </a:lnTo>
                  <a:lnTo>
                    <a:pt x="50187" y="47126"/>
                  </a:lnTo>
                  <a:lnTo>
                    <a:pt x="49914" y="46907"/>
                  </a:lnTo>
                  <a:lnTo>
                    <a:pt x="49613" y="46716"/>
                  </a:lnTo>
                  <a:lnTo>
                    <a:pt x="49067" y="46388"/>
                  </a:lnTo>
                  <a:lnTo>
                    <a:pt x="48493" y="46114"/>
                  </a:lnTo>
                  <a:lnTo>
                    <a:pt x="47918" y="45868"/>
                  </a:lnTo>
                  <a:lnTo>
                    <a:pt x="47317" y="45677"/>
                  </a:lnTo>
                  <a:lnTo>
                    <a:pt x="46688" y="45513"/>
                  </a:lnTo>
                  <a:lnTo>
                    <a:pt x="46087" y="45349"/>
                  </a:lnTo>
                  <a:lnTo>
                    <a:pt x="44802" y="45103"/>
                  </a:lnTo>
                  <a:lnTo>
                    <a:pt x="43545" y="44884"/>
                  </a:lnTo>
                  <a:lnTo>
                    <a:pt x="42260" y="44638"/>
                  </a:lnTo>
                  <a:lnTo>
                    <a:pt x="41631" y="44529"/>
                  </a:lnTo>
                  <a:lnTo>
                    <a:pt x="41003" y="44365"/>
                  </a:lnTo>
                  <a:lnTo>
                    <a:pt x="40374" y="44201"/>
                  </a:lnTo>
                  <a:lnTo>
                    <a:pt x="39773" y="43982"/>
                  </a:lnTo>
                  <a:lnTo>
                    <a:pt x="39117" y="43736"/>
                  </a:lnTo>
                  <a:lnTo>
                    <a:pt x="38461" y="43435"/>
                  </a:lnTo>
                  <a:lnTo>
                    <a:pt x="37832" y="43080"/>
                  </a:lnTo>
                  <a:lnTo>
                    <a:pt x="37203" y="42725"/>
                  </a:lnTo>
                  <a:lnTo>
                    <a:pt x="36602" y="42369"/>
                  </a:lnTo>
                  <a:lnTo>
                    <a:pt x="36000" y="41959"/>
                  </a:lnTo>
                  <a:lnTo>
                    <a:pt x="34798" y="41167"/>
                  </a:lnTo>
                  <a:lnTo>
                    <a:pt x="33950" y="40565"/>
                  </a:lnTo>
                  <a:lnTo>
                    <a:pt x="33076" y="39991"/>
                  </a:lnTo>
                  <a:lnTo>
                    <a:pt x="32310" y="39499"/>
                  </a:lnTo>
                  <a:lnTo>
                    <a:pt x="31545" y="39035"/>
                  </a:lnTo>
                  <a:lnTo>
                    <a:pt x="29987" y="38160"/>
                  </a:lnTo>
                  <a:lnTo>
                    <a:pt x="28401" y="37340"/>
                  </a:lnTo>
                  <a:lnTo>
                    <a:pt x="26816" y="36520"/>
                  </a:lnTo>
                  <a:lnTo>
                    <a:pt x="25203" y="35727"/>
                  </a:lnTo>
                  <a:lnTo>
                    <a:pt x="23618" y="34934"/>
                  </a:lnTo>
                  <a:lnTo>
                    <a:pt x="22032" y="34087"/>
                  </a:lnTo>
                  <a:lnTo>
                    <a:pt x="21240" y="33650"/>
                  </a:lnTo>
                  <a:lnTo>
                    <a:pt x="20474" y="33212"/>
                  </a:lnTo>
                  <a:lnTo>
                    <a:pt x="20091" y="32966"/>
                  </a:lnTo>
                  <a:lnTo>
                    <a:pt x="19709" y="32720"/>
                  </a:lnTo>
                  <a:lnTo>
                    <a:pt x="19381" y="32419"/>
                  </a:lnTo>
                  <a:lnTo>
                    <a:pt x="19244" y="32255"/>
                  </a:lnTo>
                  <a:lnTo>
                    <a:pt x="19107" y="32064"/>
                  </a:lnTo>
                  <a:lnTo>
                    <a:pt x="18943" y="31791"/>
                  </a:lnTo>
                  <a:lnTo>
                    <a:pt x="18807" y="31490"/>
                  </a:lnTo>
                  <a:lnTo>
                    <a:pt x="18697" y="31162"/>
                  </a:lnTo>
                  <a:lnTo>
                    <a:pt x="18615" y="30834"/>
                  </a:lnTo>
                  <a:lnTo>
                    <a:pt x="18342" y="29823"/>
                  </a:lnTo>
                  <a:lnTo>
                    <a:pt x="18069" y="28675"/>
                  </a:lnTo>
                  <a:lnTo>
                    <a:pt x="17768" y="27390"/>
                  </a:lnTo>
                  <a:lnTo>
                    <a:pt x="17495" y="26023"/>
                  </a:lnTo>
                  <a:lnTo>
                    <a:pt x="16921" y="23044"/>
                  </a:lnTo>
                  <a:lnTo>
                    <a:pt x="16347" y="19927"/>
                  </a:lnTo>
                  <a:lnTo>
                    <a:pt x="15745" y="16784"/>
                  </a:lnTo>
                  <a:lnTo>
                    <a:pt x="15171" y="13804"/>
                  </a:lnTo>
                  <a:lnTo>
                    <a:pt x="14898" y="12438"/>
                  </a:lnTo>
                  <a:lnTo>
                    <a:pt x="14624" y="11153"/>
                  </a:lnTo>
                  <a:lnTo>
                    <a:pt x="14351" y="10005"/>
                  </a:lnTo>
                  <a:lnTo>
                    <a:pt x="14078" y="8993"/>
                  </a:lnTo>
                  <a:lnTo>
                    <a:pt x="13367" y="6561"/>
                  </a:lnTo>
                  <a:lnTo>
                    <a:pt x="13094" y="5713"/>
                  </a:lnTo>
                  <a:lnTo>
                    <a:pt x="12848" y="4975"/>
                  </a:lnTo>
                  <a:lnTo>
                    <a:pt x="12520" y="4264"/>
                  </a:lnTo>
                  <a:lnTo>
                    <a:pt x="12137" y="3472"/>
                  </a:lnTo>
                  <a:lnTo>
                    <a:pt x="11618" y="2488"/>
                  </a:lnTo>
                  <a:lnTo>
                    <a:pt x="10934" y="1230"/>
                  </a:lnTo>
                  <a:lnTo>
                    <a:pt x="10770" y="957"/>
                  </a:lnTo>
                  <a:lnTo>
                    <a:pt x="10552" y="738"/>
                  </a:lnTo>
                  <a:lnTo>
                    <a:pt x="10333" y="547"/>
                  </a:lnTo>
                  <a:lnTo>
                    <a:pt x="10060" y="410"/>
                  </a:lnTo>
                  <a:lnTo>
                    <a:pt x="9786" y="274"/>
                  </a:lnTo>
                  <a:lnTo>
                    <a:pt x="9513" y="192"/>
                  </a:lnTo>
                  <a:lnTo>
                    <a:pt x="9185" y="137"/>
                  </a:lnTo>
                  <a:lnTo>
                    <a:pt x="8884" y="82"/>
                  </a:lnTo>
                  <a:lnTo>
                    <a:pt x="8201" y="55"/>
                  </a:lnTo>
                  <a:lnTo>
                    <a:pt x="6807" y="55"/>
                  </a:lnTo>
                  <a:lnTo>
                    <a:pt x="6123" y="28"/>
                  </a:lnTo>
                  <a:lnTo>
                    <a:pt x="5713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003610" y="2285056"/>
              <a:ext cx="403274" cy="418092"/>
            </a:xfrm>
            <a:custGeom>
              <a:avLst/>
              <a:gdLst/>
              <a:ahLst/>
              <a:cxnLst/>
              <a:rect l="l" t="t" r="r" b="b"/>
              <a:pathLst>
                <a:path w="30453" h="31572" extrusionOk="0">
                  <a:moveTo>
                    <a:pt x="18015" y="0"/>
                  </a:moveTo>
                  <a:lnTo>
                    <a:pt x="17386" y="27"/>
                  </a:lnTo>
                  <a:lnTo>
                    <a:pt x="16593" y="82"/>
                  </a:lnTo>
                  <a:lnTo>
                    <a:pt x="15773" y="191"/>
                  </a:lnTo>
                  <a:lnTo>
                    <a:pt x="14926" y="301"/>
                  </a:lnTo>
                  <a:lnTo>
                    <a:pt x="14106" y="465"/>
                  </a:lnTo>
                  <a:lnTo>
                    <a:pt x="13258" y="683"/>
                  </a:lnTo>
                  <a:lnTo>
                    <a:pt x="12411" y="929"/>
                  </a:lnTo>
                  <a:lnTo>
                    <a:pt x="11591" y="1203"/>
                  </a:lnTo>
                  <a:lnTo>
                    <a:pt x="10771" y="1503"/>
                  </a:lnTo>
                  <a:lnTo>
                    <a:pt x="9978" y="1859"/>
                  </a:lnTo>
                  <a:lnTo>
                    <a:pt x="9185" y="2242"/>
                  </a:lnTo>
                  <a:lnTo>
                    <a:pt x="8420" y="2652"/>
                  </a:lnTo>
                  <a:lnTo>
                    <a:pt x="7682" y="3089"/>
                  </a:lnTo>
                  <a:lnTo>
                    <a:pt x="6999" y="3581"/>
                  </a:lnTo>
                  <a:lnTo>
                    <a:pt x="6343" y="4100"/>
                  </a:lnTo>
                  <a:lnTo>
                    <a:pt x="5714" y="4674"/>
                  </a:lnTo>
                  <a:lnTo>
                    <a:pt x="5167" y="5248"/>
                  </a:lnTo>
                  <a:lnTo>
                    <a:pt x="4621" y="5877"/>
                  </a:lnTo>
                  <a:lnTo>
                    <a:pt x="4129" y="6560"/>
                  </a:lnTo>
                  <a:lnTo>
                    <a:pt x="3691" y="7271"/>
                  </a:lnTo>
                  <a:lnTo>
                    <a:pt x="3254" y="8009"/>
                  </a:lnTo>
                  <a:lnTo>
                    <a:pt x="2871" y="8775"/>
                  </a:lnTo>
                  <a:lnTo>
                    <a:pt x="2488" y="9540"/>
                  </a:lnTo>
                  <a:lnTo>
                    <a:pt x="2160" y="10360"/>
                  </a:lnTo>
                  <a:lnTo>
                    <a:pt x="1860" y="11180"/>
                  </a:lnTo>
                  <a:lnTo>
                    <a:pt x="1586" y="12000"/>
                  </a:lnTo>
                  <a:lnTo>
                    <a:pt x="1313" y="12848"/>
                  </a:lnTo>
                  <a:lnTo>
                    <a:pt x="1094" y="13695"/>
                  </a:lnTo>
                  <a:lnTo>
                    <a:pt x="903" y="14542"/>
                  </a:lnTo>
                  <a:lnTo>
                    <a:pt x="712" y="15390"/>
                  </a:lnTo>
                  <a:lnTo>
                    <a:pt x="575" y="16210"/>
                  </a:lnTo>
                  <a:lnTo>
                    <a:pt x="438" y="17030"/>
                  </a:lnTo>
                  <a:lnTo>
                    <a:pt x="329" y="17850"/>
                  </a:lnTo>
                  <a:lnTo>
                    <a:pt x="165" y="19381"/>
                  </a:lnTo>
                  <a:lnTo>
                    <a:pt x="83" y="20911"/>
                  </a:lnTo>
                  <a:lnTo>
                    <a:pt x="28" y="22442"/>
                  </a:lnTo>
                  <a:lnTo>
                    <a:pt x="1" y="23973"/>
                  </a:lnTo>
                  <a:lnTo>
                    <a:pt x="28" y="25531"/>
                  </a:lnTo>
                  <a:lnTo>
                    <a:pt x="83" y="27062"/>
                  </a:lnTo>
                  <a:lnTo>
                    <a:pt x="220" y="30151"/>
                  </a:lnTo>
                  <a:lnTo>
                    <a:pt x="18069" y="31572"/>
                  </a:lnTo>
                  <a:lnTo>
                    <a:pt x="18124" y="31545"/>
                  </a:lnTo>
                  <a:lnTo>
                    <a:pt x="18179" y="31463"/>
                  </a:lnTo>
                  <a:lnTo>
                    <a:pt x="18233" y="31299"/>
                  </a:lnTo>
                  <a:lnTo>
                    <a:pt x="18288" y="31107"/>
                  </a:lnTo>
                  <a:lnTo>
                    <a:pt x="18370" y="30588"/>
                  </a:lnTo>
                  <a:lnTo>
                    <a:pt x="18479" y="29905"/>
                  </a:lnTo>
                  <a:lnTo>
                    <a:pt x="18616" y="28155"/>
                  </a:lnTo>
                  <a:lnTo>
                    <a:pt x="18753" y="26105"/>
                  </a:lnTo>
                  <a:lnTo>
                    <a:pt x="18889" y="24000"/>
                  </a:lnTo>
                  <a:lnTo>
                    <a:pt x="19053" y="22114"/>
                  </a:lnTo>
                  <a:lnTo>
                    <a:pt x="19135" y="21321"/>
                  </a:lnTo>
                  <a:lnTo>
                    <a:pt x="19217" y="20665"/>
                  </a:lnTo>
                  <a:lnTo>
                    <a:pt x="19299" y="20173"/>
                  </a:lnTo>
                  <a:lnTo>
                    <a:pt x="19354" y="20009"/>
                  </a:lnTo>
                  <a:lnTo>
                    <a:pt x="19409" y="19900"/>
                  </a:lnTo>
                  <a:lnTo>
                    <a:pt x="19709" y="19435"/>
                  </a:lnTo>
                  <a:lnTo>
                    <a:pt x="20037" y="18998"/>
                  </a:lnTo>
                  <a:lnTo>
                    <a:pt x="20420" y="18561"/>
                  </a:lnTo>
                  <a:lnTo>
                    <a:pt x="20776" y="18178"/>
                  </a:lnTo>
                  <a:lnTo>
                    <a:pt x="21186" y="17795"/>
                  </a:lnTo>
                  <a:lnTo>
                    <a:pt x="21623" y="17440"/>
                  </a:lnTo>
                  <a:lnTo>
                    <a:pt x="22060" y="17084"/>
                  </a:lnTo>
                  <a:lnTo>
                    <a:pt x="22498" y="16756"/>
                  </a:lnTo>
                  <a:lnTo>
                    <a:pt x="23427" y="16100"/>
                  </a:lnTo>
                  <a:lnTo>
                    <a:pt x="24384" y="15472"/>
                  </a:lnTo>
                  <a:lnTo>
                    <a:pt x="25313" y="14870"/>
                  </a:lnTo>
                  <a:lnTo>
                    <a:pt x="26243" y="14214"/>
                  </a:lnTo>
                  <a:lnTo>
                    <a:pt x="26707" y="13886"/>
                  </a:lnTo>
                  <a:lnTo>
                    <a:pt x="27145" y="13531"/>
                  </a:lnTo>
                  <a:lnTo>
                    <a:pt x="27582" y="13148"/>
                  </a:lnTo>
                  <a:lnTo>
                    <a:pt x="28019" y="12738"/>
                  </a:lnTo>
                  <a:lnTo>
                    <a:pt x="28402" y="12328"/>
                  </a:lnTo>
                  <a:lnTo>
                    <a:pt x="28785" y="11891"/>
                  </a:lnTo>
                  <a:lnTo>
                    <a:pt x="29140" y="11453"/>
                  </a:lnTo>
                  <a:lnTo>
                    <a:pt x="29441" y="10989"/>
                  </a:lnTo>
                  <a:lnTo>
                    <a:pt x="29714" y="10497"/>
                  </a:lnTo>
                  <a:lnTo>
                    <a:pt x="29960" y="10005"/>
                  </a:lnTo>
                  <a:lnTo>
                    <a:pt x="30151" y="9485"/>
                  </a:lnTo>
                  <a:lnTo>
                    <a:pt x="30315" y="8966"/>
                  </a:lnTo>
                  <a:lnTo>
                    <a:pt x="30397" y="8447"/>
                  </a:lnTo>
                  <a:lnTo>
                    <a:pt x="30452" y="7927"/>
                  </a:lnTo>
                  <a:lnTo>
                    <a:pt x="30425" y="7381"/>
                  </a:lnTo>
                  <a:lnTo>
                    <a:pt x="30343" y="6834"/>
                  </a:lnTo>
                  <a:lnTo>
                    <a:pt x="30261" y="6506"/>
                  </a:lnTo>
                  <a:lnTo>
                    <a:pt x="30151" y="6205"/>
                  </a:lnTo>
                  <a:lnTo>
                    <a:pt x="30042" y="5877"/>
                  </a:lnTo>
                  <a:lnTo>
                    <a:pt x="29905" y="5576"/>
                  </a:lnTo>
                  <a:lnTo>
                    <a:pt x="29741" y="5303"/>
                  </a:lnTo>
                  <a:lnTo>
                    <a:pt x="29550" y="5030"/>
                  </a:lnTo>
                  <a:lnTo>
                    <a:pt x="29359" y="4756"/>
                  </a:lnTo>
                  <a:lnTo>
                    <a:pt x="29167" y="4483"/>
                  </a:lnTo>
                  <a:lnTo>
                    <a:pt x="28703" y="3991"/>
                  </a:lnTo>
                  <a:lnTo>
                    <a:pt x="28211" y="3526"/>
                  </a:lnTo>
                  <a:lnTo>
                    <a:pt x="27691" y="3089"/>
                  </a:lnTo>
                  <a:lnTo>
                    <a:pt x="27145" y="2679"/>
                  </a:lnTo>
                  <a:lnTo>
                    <a:pt x="26598" y="2324"/>
                  </a:lnTo>
                  <a:lnTo>
                    <a:pt x="26024" y="1996"/>
                  </a:lnTo>
                  <a:lnTo>
                    <a:pt x="25450" y="1695"/>
                  </a:lnTo>
                  <a:lnTo>
                    <a:pt x="24848" y="1394"/>
                  </a:lnTo>
                  <a:lnTo>
                    <a:pt x="24247" y="1148"/>
                  </a:lnTo>
                  <a:lnTo>
                    <a:pt x="23646" y="929"/>
                  </a:lnTo>
                  <a:lnTo>
                    <a:pt x="23044" y="711"/>
                  </a:lnTo>
                  <a:lnTo>
                    <a:pt x="22443" y="547"/>
                  </a:lnTo>
                  <a:lnTo>
                    <a:pt x="21814" y="383"/>
                  </a:lnTo>
                  <a:lnTo>
                    <a:pt x="21186" y="273"/>
                  </a:lnTo>
                  <a:lnTo>
                    <a:pt x="20557" y="164"/>
                  </a:lnTo>
                  <a:lnTo>
                    <a:pt x="19928" y="82"/>
                  </a:lnTo>
                  <a:lnTo>
                    <a:pt x="19299" y="27"/>
                  </a:lnTo>
                  <a:lnTo>
                    <a:pt x="186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368136" y="2294829"/>
              <a:ext cx="253766" cy="356197"/>
            </a:xfrm>
            <a:custGeom>
              <a:avLst/>
              <a:gdLst/>
              <a:ahLst/>
              <a:cxnLst/>
              <a:rect l="l" t="t" r="r" b="b"/>
              <a:pathLst>
                <a:path w="19163" h="26898" extrusionOk="0">
                  <a:moveTo>
                    <a:pt x="738" y="0"/>
                  </a:moveTo>
                  <a:lnTo>
                    <a:pt x="0" y="27"/>
                  </a:lnTo>
                  <a:lnTo>
                    <a:pt x="110" y="27"/>
                  </a:lnTo>
                  <a:lnTo>
                    <a:pt x="219" y="82"/>
                  </a:lnTo>
                  <a:lnTo>
                    <a:pt x="547" y="273"/>
                  </a:lnTo>
                  <a:lnTo>
                    <a:pt x="902" y="547"/>
                  </a:lnTo>
                  <a:lnTo>
                    <a:pt x="1312" y="875"/>
                  </a:lnTo>
                  <a:lnTo>
                    <a:pt x="2023" y="1558"/>
                  </a:lnTo>
                  <a:lnTo>
                    <a:pt x="2542" y="2050"/>
                  </a:lnTo>
                  <a:lnTo>
                    <a:pt x="3198" y="2597"/>
                  </a:lnTo>
                  <a:lnTo>
                    <a:pt x="3827" y="3198"/>
                  </a:lnTo>
                  <a:lnTo>
                    <a:pt x="4429" y="3800"/>
                  </a:lnTo>
                  <a:lnTo>
                    <a:pt x="5030" y="4428"/>
                  </a:lnTo>
                  <a:lnTo>
                    <a:pt x="5549" y="5030"/>
                  </a:lnTo>
                  <a:lnTo>
                    <a:pt x="6041" y="5686"/>
                  </a:lnTo>
                  <a:lnTo>
                    <a:pt x="6506" y="6342"/>
                  </a:lnTo>
                  <a:lnTo>
                    <a:pt x="6916" y="7053"/>
                  </a:lnTo>
                  <a:lnTo>
                    <a:pt x="7299" y="7791"/>
                  </a:lnTo>
                  <a:lnTo>
                    <a:pt x="7627" y="8529"/>
                  </a:lnTo>
                  <a:lnTo>
                    <a:pt x="7900" y="9294"/>
                  </a:lnTo>
                  <a:lnTo>
                    <a:pt x="8009" y="9677"/>
                  </a:lnTo>
                  <a:lnTo>
                    <a:pt x="8119" y="10059"/>
                  </a:lnTo>
                  <a:lnTo>
                    <a:pt x="8337" y="11098"/>
                  </a:lnTo>
                  <a:lnTo>
                    <a:pt x="8501" y="12137"/>
                  </a:lnTo>
                  <a:lnTo>
                    <a:pt x="8638" y="13203"/>
                  </a:lnTo>
                  <a:lnTo>
                    <a:pt x="8775" y="14269"/>
                  </a:lnTo>
                  <a:lnTo>
                    <a:pt x="9021" y="16401"/>
                  </a:lnTo>
                  <a:lnTo>
                    <a:pt x="9157" y="17467"/>
                  </a:lnTo>
                  <a:lnTo>
                    <a:pt x="9349" y="18506"/>
                  </a:lnTo>
                  <a:lnTo>
                    <a:pt x="9786" y="20583"/>
                  </a:lnTo>
                  <a:lnTo>
                    <a:pt x="10251" y="22661"/>
                  </a:lnTo>
                  <a:lnTo>
                    <a:pt x="10798" y="24711"/>
                  </a:lnTo>
                  <a:lnTo>
                    <a:pt x="11399" y="26761"/>
                  </a:lnTo>
                  <a:lnTo>
                    <a:pt x="11372" y="26734"/>
                  </a:lnTo>
                  <a:lnTo>
                    <a:pt x="11344" y="26734"/>
                  </a:lnTo>
                  <a:lnTo>
                    <a:pt x="11317" y="26788"/>
                  </a:lnTo>
                  <a:lnTo>
                    <a:pt x="11290" y="26843"/>
                  </a:lnTo>
                  <a:lnTo>
                    <a:pt x="11290" y="26870"/>
                  </a:lnTo>
                  <a:lnTo>
                    <a:pt x="11317" y="26898"/>
                  </a:lnTo>
                  <a:lnTo>
                    <a:pt x="11399" y="26898"/>
                  </a:lnTo>
                  <a:lnTo>
                    <a:pt x="11481" y="26870"/>
                  </a:lnTo>
                  <a:lnTo>
                    <a:pt x="11536" y="26816"/>
                  </a:lnTo>
                  <a:lnTo>
                    <a:pt x="11590" y="26761"/>
                  </a:lnTo>
                  <a:lnTo>
                    <a:pt x="12602" y="25258"/>
                  </a:lnTo>
                  <a:lnTo>
                    <a:pt x="13558" y="23754"/>
                  </a:lnTo>
                  <a:lnTo>
                    <a:pt x="14488" y="22223"/>
                  </a:lnTo>
                  <a:lnTo>
                    <a:pt x="15417" y="20693"/>
                  </a:lnTo>
                  <a:lnTo>
                    <a:pt x="17221" y="17604"/>
                  </a:lnTo>
                  <a:lnTo>
                    <a:pt x="18178" y="16073"/>
                  </a:lnTo>
                  <a:lnTo>
                    <a:pt x="19135" y="14570"/>
                  </a:lnTo>
                  <a:lnTo>
                    <a:pt x="19162" y="14515"/>
                  </a:lnTo>
                  <a:lnTo>
                    <a:pt x="19135" y="14460"/>
                  </a:lnTo>
                  <a:lnTo>
                    <a:pt x="19080" y="14296"/>
                  </a:lnTo>
                  <a:lnTo>
                    <a:pt x="18971" y="14050"/>
                  </a:lnTo>
                  <a:lnTo>
                    <a:pt x="18807" y="13750"/>
                  </a:lnTo>
                  <a:lnTo>
                    <a:pt x="18342" y="13012"/>
                  </a:lnTo>
                  <a:lnTo>
                    <a:pt x="17768" y="12137"/>
                  </a:lnTo>
                  <a:lnTo>
                    <a:pt x="16565" y="10415"/>
                  </a:lnTo>
                  <a:lnTo>
                    <a:pt x="15663" y="9157"/>
                  </a:lnTo>
                  <a:lnTo>
                    <a:pt x="14597" y="7845"/>
                  </a:lnTo>
                  <a:lnTo>
                    <a:pt x="14050" y="7189"/>
                  </a:lnTo>
                  <a:lnTo>
                    <a:pt x="13476" y="6561"/>
                  </a:lnTo>
                  <a:lnTo>
                    <a:pt x="12902" y="5932"/>
                  </a:lnTo>
                  <a:lnTo>
                    <a:pt x="12301" y="5330"/>
                  </a:lnTo>
                  <a:lnTo>
                    <a:pt x="11700" y="4756"/>
                  </a:lnTo>
                  <a:lnTo>
                    <a:pt x="11071" y="4182"/>
                  </a:lnTo>
                  <a:lnTo>
                    <a:pt x="10470" y="3718"/>
                  </a:lnTo>
                  <a:lnTo>
                    <a:pt x="9868" y="3253"/>
                  </a:lnTo>
                  <a:lnTo>
                    <a:pt x="9239" y="2816"/>
                  </a:lnTo>
                  <a:lnTo>
                    <a:pt x="8611" y="2378"/>
                  </a:lnTo>
                  <a:lnTo>
                    <a:pt x="7955" y="1996"/>
                  </a:lnTo>
                  <a:lnTo>
                    <a:pt x="7271" y="1640"/>
                  </a:lnTo>
                  <a:lnTo>
                    <a:pt x="6588" y="1312"/>
                  </a:lnTo>
                  <a:lnTo>
                    <a:pt x="5877" y="1011"/>
                  </a:lnTo>
                  <a:lnTo>
                    <a:pt x="5167" y="738"/>
                  </a:lnTo>
                  <a:lnTo>
                    <a:pt x="4456" y="519"/>
                  </a:lnTo>
                  <a:lnTo>
                    <a:pt x="3718" y="328"/>
                  </a:lnTo>
                  <a:lnTo>
                    <a:pt x="2980" y="191"/>
                  </a:lnTo>
                  <a:lnTo>
                    <a:pt x="2242" y="82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969232" y="2630380"/>
              <a:ext cx="405062" cy="586060"/>
            </a:xfrm>
            <a:custGeom>
              <a:avLst/>
              <a:gdLst/>
              <a:ahLst/>
              <a:cxnLst/>
              <a:rect l="l" t="t" r="r" b="b"/>
              <a:pathLst>
                <a:path w="30588" h="44256" extrusionOk="0">
                  <a:moveTo>
                    <a:pt x="301" y="1"/>
                  </a:moveTo>
                  <a:lnTo>
                    <a:pt x="191" y="875"/>
                  </a:lnTo>
                  <a:lnTo>
                    <a:pt x="109" y="1777"/>
                  </a:lnTo>
                  <a:lnTo>
                    <a:pt x="55" y="2652"/>
                  </a:lnTo>
                  <a:lnTo>
                    <a:pt x="27" y="3554"/>
                  </a:lnTo>
                  <a:lnTo>
                    <a:pt x="0" y="4429"/>
                  </a:lnTo>
                  <a:lnTo>
                    <a:pt x="0" y="5304"/>
                  </a:lnTo>
                  <a:lnTo>
                    <a:pt x="27" y="6178"/>
                  </a:lnTo>
                  <a:lnTo>
                    <a:pt x="55" y="7080"/>
                  </a:lnTo>
                  <a:lnTo>
                    <a:pt x="137" y="7955"/>
                  </a:lnTo>
                  <a:lnTo>
                    <a:pt x="219" y="8830"/>
                  </a:lnTo>
                  <a:lnTo>
                    <a:pt x="328" y="9677"/>
                  </a:lnTo>
                  <a:lnTo>
                    <a:pt x="437" y="10552"/>
                  </a:lnTo>
                  <a:lnTo>
                    <a:pt x="601" y="11427"/>
                  </a:lnTo>
                  <a:lnTo>
                    <a:pt x="765" y="12274"/>
                  </a:lnTo>
                  <a:lnTo>
                    <a:pt x="957" y="13121"/>
                  </a:lnTo>
                  <a:lnTo>
                    <a:pt x="1148" y="13969"/>
                  </a:lnTo>
                  <a:lnTo>
                    <a:pt x="1367" y="14816"/>
                  </a:lnTo>
                  <a:lnTo>
                    <a:pt x="1613" y="15664"/>
                  </a:lnTo>
                  <a:lnTo>
                    <a:pt x="1886" y="16511"/>
                  </a:lnTo>
                  <a:lnTo>
                    <a:pt x="2160" y="17331"/>
                  </a:lnTo>
                  <a:lnTo>
                    <a:pt x="2460" y="18151"/>
                  </a:lnTo>
                  <a:lnTo>
                    <a:pt x="2788" y="18971"/>
                  </a:lnTo>
                  <a:lnTo>
                    <a:pt x="3116" y="19791"/>
                  </a:lnTo>
                  <a:lnTo>
                    <a:pt x="3472" y="20584"/>
                  </a:lnTo>
                  <a:lnTo>
                    <a:pt x="3827" y="21377"/>
                  </a:lnTo>
                  <a:lnTo>
                    <a:pt x="4237" y="22169"/>
                  </a:lnTo>
                  <a:lnTo>
                    <a:pt x="4647" y="22962"/>
                  </a:lnTo>
                  <a:lnTo>
                    <a:pt x="5057" y="23727"/>
                  </a:lnTo>
                  <a:lnTo>
                    <a:pt x="5494" y="24493"/>
                  </a:lnTo>
                  <a:lnTo>
                    <a:pt x="5959" y="25258"/>
                  </a:lnTo>
                  <a:lnTo>
                    <a:pt x="6451" y="25996"/>
                  </a:lnTo>
                  <a:lnTo>
                    <a:pt x="6943" y="26734"/>
                  </a:lnTo>
                  <a:lnTo>
                    <a:pt x="7435" y="27472"/>
                  </a:lnTo>
                  <a:lnTo>
                    <a:pt x="7955" y="28210"/>
                  </a:lnTo>
                  <a:lnTo>
                    <a:pt x="8501" y="28921"/>
                  </a:lnTo>
                  <a:lnTo>
                    <a:pt x="9075" y="29632"/>
                  </a:lnTo>
                  <a:lnTo>
                    <a:pt x="9649" y="30315"/>
                  </a:lnTo>
                  <a:lnTo>
                    <a:pt x="10223" y="30999"/>
                  </a:lnTo>
                  <a:lnTo>
                    <a:pt x="10825" y="31655"/>
                  </a:lnTo>
                  <a:lnTo>
                    <a:pt x="11453" y="32338"/>
                  </a:lnTo>
                  <a:lnTo>
                    <a:pt x="12082" y="32967"/>
                  </a:lnTo>
                  <a:lnTo>
                    <a:pt x="12738" y="33623"/>
                  </a:lnTo>
                  <a:lnTo>
                    <a:pt x="13394" y="34251"/>
                  </a:lnTo>
                  <a:lnTo>
                    <a:pt x="14078" y="34853"/>
                  </a:lnTo>
                  <a:lnTo>
                    <a:pt x="14761" y="35454"/>
                  </a:lnTo>
                  <a:lnTo>
                    <a:pt x="15472" y="36055"/>
                  </a:lnTo>
                  <a:lnTo>
                    <a:pt x="16182" y="36630"/>
                  </a:lnTo>
                  <a:lnTo>
                    <a:pt x="16920" y="37204"/>
                  </a:lnTo>
                  <a:lnTo>
                    <a:pt x="17659" y="37750"/>
                  </a:lnTo>
                  <a:lnTo>
                    <a:pt x="18424" y="38297"/>
                  </a:lnTo>
                  <a:lnTo>
                    <a:pt x="19217" y="38816"/>
                  </a:lnTo>
                  <a:lnTo>
                    <a:pt x="19982" y="39308"/>
                  </a:lnTo>
                  <a:lnTo>
                    <a:pt x="20802" y="39828"/>
                  </a:lnTo>
                  <a:lnTo>
                    <a:pt x="21595" y="40292"/>
                  </a:lnTo>
                  <a:lnTo>
                    <a:pt x="22415" y="40757"/>
                  </a:lnTo>
                  <a:lnTo>
                    <a:pt x="23262" y="41222"/>
                  </a:lnTo>
                  <a:lnTo>
                    <a:pt x="24110" y="41659"/>
                  </a:lnTo>
                  <a:lnTo>
                    <a:pt x="24984" y="42069"/>
                  </a:lnTo>
                  <a:lnTo>
                    <a:pt x="25859" y="42479"/>
                  </a:lnTo>
                  <a:lnTo>
                    <a:pt x="26734" y="42862"/>
                  </a:lnTo>
                  <a:lnTo>
                    <a:pt x="27636" y="43245"/>
                  </a:lnTo>
                  <a:lnTo>
                    <a:pt x="28538" y="43600"/>
                  </a:lnTo>
                  <a:lnTo>
                    <a:pt x="29440" y="43928"/>
                  </a:lnTo>
                  <a:lnTo>
                    <a:pt x="30369" y="44256"/>
                  </a:lnTo>
                  <a:lnTo>
                    <a:pt x="30588" y="43655"/>
                  </a:lnTo>
                  <a:lnTo>
                    <a:pt x="29659" y="43354"/>
                  </a:lnTo>
                  <a:lnTo>
                    <a:pt x="28757" y="42999"/>
                  </a:lnTo>
                  <a:lnTo>
                    <a:pt x="27854" y="42671"/>
                  </a:lnTo>
                  <a:lnTo>
                    <a:pt x="26980" y="42288"/>
                  </a:lnTo>
                  <a:lnTo>
                    <a:pt x="26105" y="41905"/>
                  </a:lnTo>
                  <a:lnTo>
                    <a:pt x="25258" y="41522"/>
                  </a:lnTo>
                  <a:lnTo>
                    <a:pt x="24410" y="41085"/>
                  </a:lnTo>
                  <a:lnTo>
                    <a:pt x="23563" y="40675"/>
                  </a:lnTo>
                  <a:lnTo>
                    <a:pt x="22743" y="40210"/>
                  </a:lnTo>
                  <a:lnTo>
                    <a:pt x="21923" y="39773"/>
                  </a:lnTo>
                  <a:lnTo>
                    <a:pt x="21130" y="39281"/>
                  </a:lnTo>
                  <a:lnTo>
                    <a:pt x="20337" y="38789"/>
                  </a:lnTo>
                  <a:lnTo>
                    <a:pt x="19572" y="38297"/>
                  </a:lnTo>
                  <a:lnTo>
                    <a:pt x="18807" y="37778"/>
                  </a:lnTo>
                  <a:lnTo>
                    <a:pt x="18041" y="37258"/>
                  </a:lnTo>
                  <a:lnTo>
                    <a:pt x="17303" y="36712"/>
                  </a:lnTo>
                  <a:lnTo>
                    <a:pt x="16592" y="36165"/>
                  </a:lnTo>
                  <a:lnTo>
                    <a:pt x="15882" y="35591"/>
                  </a:lnTo>
                  <a:lnTo>
                    <a:pt x="15171" y="34989"/>
                  </a:lnTo>
                  <a:lnTo>
                    <a:pt x="14488" y="34415"/>
                  </a:lnTo>
                  <a:lnTo>
                    <a:pt x="13832" y="33814"/>
                  </a:lnTo>
                  <a:lnTo>
                    <a:pt x="13176" y="33185"/>
                  </a:lnTo>
                  <a:lnTo>
                    <a:pt x="12547" y="32557"/>
                  </a:lnTo>
                  <a:lnTo>
                    <a:pt x="11918" y="31901"/>
                  </a:lnTo>
                  <a:lnTo>
                    <a:pt x="11289" y="31272"/>
                  </a:lnTo>
                  <a:lnTo>
                    <a:pt x="10715" y="30588"/>
                  </a:lnTo>
                  <a:lnTo>
                    <a:pt x="10114" y="29932"/>
                  </a:lnTo>
                  <a:lnTo>
                    <a:pt x="9567" y="29249"/>
                  </a:lnTo>
                  <a:lnTo>
                    <a:pt x="9021" y="28538"/>
                  </a:lnTo>
                  <a:lnTo>
                    <a:pt x="8474" y="27855"/>
                  </a:lnTo>
                  <a:lnTo>
                    <a:pt x="7955" y="27144"/>
                  </a:lnTo>
                  <a:lnTo>
                    <a:pt x="7463" y="26406"/>
                  </a:lnTo>
                  <a:lnTo>
                    <a:pt x="6971" y="25696"/>
                  </a:lnTo>
                  <a:lnTo>
                    <a:pt x="6506" y="24957"/>
                  </a:lnTo>
                  <a:lnTo>
                    <a:pt x="6041" y="24192"/>
                  </a:lnTo>
                  <a:lnTo>
                    <a:pt x="5604" y="23454"/>
                  </a:lnTo>
                  <a:lnTo>
                    <a:pt x="5194" y="22689"/>
                  </a:lnTo>
                  <a:lnTo>
                    <a:pt x="4784" y="21923"/>
                  </a:lnTo>
                  <a:lnTo>
                    <a:pt x="4401" y="21131"/>
                  </a:lnTo>
                  <a:lnTo>
                    <a:pt x="4046" y="20338"/>
                  </a:lnTo>
                  <a:lnTo>
                    <a:pt x="3690" y="19545"/>
                  </a:lnTo>
                  <a:lnTo>
                    <a:pt x="3362" y="18752"/>
                  </a:lnTo>
                  <a:lnTo>
                    <a:pt x="3062" y="17960"/>
                  </a:lnTo>
                  <a:lnTo>
                    <a:pt x="2761" y="17140"/>
                  </a:lnTo>
                  <a:lnTo>
                    <a:pt x="2488" y="16320"/>
                  </a:lnTo>
                  <a:lnTo>
                    <a:pt x="2214" y="15500"/>
                  </a:lnTo>
                  <a:lnTo>
                    <a:pt x="1968" y="14680"/>
                  </a:lnTo>
                  <a:lnTo>
                    <a:pt x="1750" y="13859"/>
                  </a:lnTo>
                  <a:lnTo>
                    <a:pt x="1558" y="13012"/>
                  </a:lnTo>
                  <a:lnTo>
                    <a:pt x="1367" y="12165"/>
                  </a:lnTo>
                  <a:lnTo>
                    <a:pt x="1203" y="11317"/>
                  </a:lnTo>
                  <a:lnTo>
                    <a:pt x="1066" y="10470"/>
                  </a:lnTo>
                  <a:lnTo>
                    <a:pt x="930" y="9623"/>
                  </a:lnTo>
                  <a:lnTo>
                    <a:pt x="848" y="8775"/>
                  </a:lnTo>
                  <a:lnTo>
                    <a:pt x="738" y="7900"/>
                  </a:lnTo>
                  <a:lnTo>
                    <a:pt x="683" y="7053"/>
                  </a:lnTo>
                  <a:lnTo>
                    <a:pt x="656" y="6178"/>
                  </a:lnTo>
                  <a:lnTo>
                    <a:pt x="629" y="5304"/>
                  </a:lnTo>
                  <a:lnTo>
                    <a:pt x="629" y="4429"/>
                  </a:lnTo>
                  <a:lnTo>
                    <a:pt x="629" y="3582"/>
                  </a:lnTo>
                  <a:lnTo>
                    <a:pt x="683" y="2707"/>
                  </a:lnTo>
                  <a:lnTo>
                    <a:pt x="738" y="1832"/>
                  </a:lnTo>
                  <a:lnTo>
                    <a:pt x="820" y="957"/>
                  </a:lnTo>
                  <a:lnTo>
                    <a:pt x="930" y="8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1862969" y="3860768"/>
              <a:ext cx="33676" cy="28246"/>
            </a:xfrm>
            <a:custGeom>
              <a:avLst/>
              <a:gdLst/>
              <a:ahLst/>
              <a:cxnLst/>
              <a:rect l="l" t="t" r="r" b="b"/>
              <a:pathLst>
                <a:path w="2543" h="2133" extrusionOk="0">
                  <a:moveTo>
                    <a:pt x="2324" y="0"/>
                  </a:moveTo>
                  <a:lnTo>
                    <a:pt x="0" y="2050"/>
                  </a:lnTo>
                  <a:lnTo>
                    <a:pt x="274" y="2105"/>
                  </a:lnTo>
                  <a:lnTo>
                    <a:pt x="520" y="2132"/>
                  </a:lnTo>
                  <a:lnTo>
                    <a:pt x="1039" y="2132"/>
                  </a:lnTo>
                  <a:lnTo>
                    <a:pt x="1285" y="2078"/>
                  </a:lnTo>
                  <a:lnTo>
                    <a:pt x="1531" y="2023"/>
                  </a:lnTo>
                  <a:lnTo>
                    <a:pt x="1777" y="1914"/>
                  </a:lnTo>
                  <a:lnTo>
                    <a:pt x="1968" y="1777"/>
                  </a:lnTo>
                  <a:lnTo>
                    <a:pt x="2160" y="1613"/>
                  </a:lnTo>
                  <a:lnTo>
                    <a:pt x="2324" y="1394"/>
                  </a:lnTo>
                  <a:lnTo>
                    <a:pt x="2460" y="1176"/>
                  </a:lnTo>
                  <a:lnTo>
                    <a:pt x="2515" y="930"/>
                  </a:lnTo>
                  <a:lnTo>
                    <a:pt x="2542" y="684"/>
                  </a:lnTo>
                  <a:lnTo>
                    <a:pt x="2542" y="438"/>
                  </a:lnTo>
                  <a:lnTo>
                    <a:pt x="2460" y="192"/>
                  </a:lnTo>
                  <a:lnTo>
                    <a:pt x="2406" y="8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862969" y="3860768"/>
              <a:ext cx="33676" cy="28246"/>
            </a:xfrm>
            <a:custGeom>
              <a:avLst/>
              <a:gdLst/>
              <a:ahLst/>
              <a:cxnLst/>
              <a:rect l="l" t="t" r="r" b="b"/>
              <a:pathLst>
                <a:path w="2543" h="2133" fill="none" extrusionOk="0">
                  <a:moveTo>
                    <a:pt x="2324" y="0"/>
                  </a:moveTo>
                  <a:lnTo>
                    <a:pt x="2324" y="0"/>
                  </a:lnTo>
                  <a:lnTo>
                    <a:pt x="2406" y="82"/>
                  </a:lnTo>
                  <a:lnTo>
                    <a:pt x="2460" y="192"/>
                  </a:lnTo>
                  <a:lnTo>
                    <a:pt x="2542" y="438"/>
                  </a:lnTo>
                  <a:lnTo>
                    <a:pt x="2542" y="684"/>
                  </a:lnTo>
                  <a:lnTo>
                    <a:pt x="2515" y="930"/>
                  </a:lnTo>
                  <a:lnTo>
                    <a:pt x="2460" y="1176"/>
                  </a:lnTo>
                  <a:lnTo>
                    <a:pt x="2324" y="1394"/>
                  </a:lnTo>
                  <a:lnTo>
                    <a:pt x="2160" y="1613"/>
                  </a:lnTo>
                  <a:lnTo>
                    <a:pt x="1968" y="1777"/>
                  </a:lnTo>
                  <a:lnTo>
                    <a:pt x="1968" y="1777"/>
                  </a:lnTo>
                  <a:lnTo>
                    <a:pt x="1777" y="1914"/>
                  </a:lnTo>
                  <a:lnTo>
                    <a:pt x="1531" y="2023"/>
                  </a:lnTo>
                  <a:lnTo>
                    <a:pt x="1285" y="2078"/>
                  </a:lnTo>
                  <a:lnTo>
                    <a:pt x="1039" y="2132"/>
                  </a:lnTo>
                  <a:lnTo>
                    <a:pt x="793" y="2132"/>
                  </a:lnTo>
                  <a:lnTo>
                    <a:pt x="520" y="2132"/>
                  </a:lnTo>
                  <a:lnTo>
                    <a:pt x="274" y="2105"/>
                  </a:lnTo>
                  <a:lnTo>
                    <a:pt x="0" y="20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1835821" y="3827105"/>
              <a:ext cx="31861" cy="33305"/>
            </a:xfrm>
            <a:custGeom>
              <a:avLst/>
              <a:gdLst/>
              <a:ahLst/>
              <a:cxnLst/>
              <a:rect l="l" t="t" r="r" b="b"/>
              <a:pathLst>
                <a:path w="2406" h="2515" extrusionOk="0">
                  <a:moveTo>
                    <a:pt x="2269" y="0"/>
                  </a:moveTo>
                  <a:lnTo>
                    <a:pt x="0" y="2515"/>
                  </a:lnTo>
                  <a:lnTo>
                    <a:pt x="492" y="2433"/>
                  </a:lnTo>
                  <a:lnTo>
                    <a:pt x="738" y="2378"/>
                  </a:lnTo>
                  <a:lnTo>
                    <a:pt x="984" y="2324"/>
                  </a:lnTo>
                  <a:lnTo>
                    <a:pt x="1230" y="2214"/>
                  </a:lnTo>
                  <a:lnTo>
                    <a:pt x="1449" y="2105"/>
                  </a:lnTo>
                  <a:lnTo>
                    <a:pt x="1667" y="1968"/>
                  </a:lnTo>
                  <a:lnTo>
                    <a:pt x="1859" y="1832"/>
                  </a:lnTo>
                  <a:lnTo>
                    <a:pt x="2023" y="1640"/>
                  </a:lnTo>
                  <a:lnTo>
                    <a:pt x="2160" y="1422"/>
                  </a:lnTo>
                  <a:lnTo>
                    <a:pt x="2269" y="1203"/>
                  </a:lnTo>
                  <a:lnTo>
                    <a:pt x="2351" y="957"/>
                  </a:lnTo>
                  <a:lnTo>
                    <a:pt x="2406" y="711"/>
                  </a:lnTo>
                  <a:lnTo>
                    <a:pt x="2406" y="465"/>
                  </a:lnTo>
                  <a:lnTo>
                    <a:pt x="2351" y="219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1835821" y="3827105"/>
              <a:ext cx="31861" cy="33305"/>
            </a:xfrm>
            <a:custGeom>
              <a:avLst/>
              <a:gdLst/>
              <a:ahLst/>
              <a:cxnLst/>
              <a:rect l="l" t="t" r="r" b="b"/>
              <a:pathLst>
                <a:path w="2406" h="2515" fill="none" extrusionOk="0">
                  <a:moveTo>
                    <a:pt x="2269" y="0"/>
                  </a:moveTo>
                  <a:lnTo>
                    <a:pt x="2269" y="0"/>
                  </a:lnTo>
                  <a:lnTo>
                    <a:pt x="2351" y="219"/>
                  </a:lnTo>
                  <a:lnTo>
                    <a:pt x="2406" y="465"/>
                  </a:lnTo>
                  <a:lnTo>
                    <a:pt x="2406" y="711"/>
                  </a:lnTo>
                  <a:lnTo>
                    <a:pt x="2351" y="957"/>
                  </a:lnTo>
                  <a:lnTo>
                    <a:pt x="2269" y="1203"/>
                  </a:lnTo>
                  <a:lnTo>
                    <a:pt x="2160" y="1422"/>
                  </a:lnTo>
                  <a:lnTo>
                    <a:pt x="2023" y="1640"/>
                  </a:lnTo>
                  <a:lnTo>
                    <a:pt x="1859" y="1832"/>
                  </a:lnTo>
                  <a:lnTo>
                    <a:pt x="1859" y="1832"/>
                  </a:lnTo>
                  <a:lnTo>
                    <a:pt x="1667" y="1968"/>
                  </a:lnTo>
                  <a:lnTo>
                    <a:pt x="1449" y="2105"/>
                  </a:lnTo>
                  <a:lnTo>
                    <a:pt x="1230" y="2214"/>
                  </a:lnTo>
                  <a:lnTo>
                    <a:pt x="984" y="2324"/>
                  </a:lnTo>
                  <a:lnTo>
                    <a:pt x="738" y="2378"/>
                  </a:lnTo>
                  <a:lnTo>
                    <a:pt x="492" y="2433"/>
                  </a:lnTo>
                  <a:lnTo>
                    <a:pt x="0" y="2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1557093" y="2838155"/>
              <a:ext cx="473486" cy="715664"/>
            </a:xfrm>
            <a:custGeom>
              <a:avLst/>
              <a:gdLst/>
              <a:ahLst/>
              <a:cxnLst/>
              <a:rect l="l" t="t" r="r" b="b"/>
              <a:pathLst>
                <a:path w="35755" h="54043" extrusionOk="0">
                  <a:moveTo>
                    <a:pt x="191" y="1"/>
                  </a:moveTo>
                  <a:lnTo>
                    <a:pt x="0" y="602"/>
                  </a:lnTo>
                  <a:lnTo>
                    <a:pt x="1750" y="1176"/>
                  </a:lnTo>
                  <a:lnTo>
                    <a:pt x="3499" y="1723"/>
                  </a:lnTo>
                  <a:lnTo>
                    <a:pt x="6998" y="2789"/>
                  </a:lnTo>
                  <a:lnTo>
                    <a:pt x="9513" y="3527"/>
                  </a:lnTo>
                  <a:lnTo>
                    <a:pt x="12000" y="4293"/>
                  </a:lnTo>
                  <a:lnTo>
                    <a:pt x="13258" y="4703"/>
                  </a:lnTo>
                  <a:lnTo>
                    <a:pt x="14515" y="5113"/>
                  </a:lnTo>
                  <a:lnTo>
                    <a:pt x="15745" y="5577"/>
                  </a:lnTo>
                  <a:lnTo>
                    <a:pt x="16975" y="6042"/>
                  </a:lnTo>
                  <a:lnTo>
                    <a:pt x="18151" y="6534"/>
                  </a:lnTo>
                  <a:lnTo>
                    <a:pt x="19299" y="7053"/>
                  </a:lnTo>
                  <a:lnTo>
                    <a:pt x="20419" y="7600"/>
                  </a:lnTo>
                  <a:lnTo>
                    <a:pt x="21485" y="8147"/>
                  </a:lnTo>
                  <a:lnTo>
                    <a:pt x="22497" y="8721"/>
                  </a:lnTo>
                  <a:lnTo>
                    <a:pt x="23481" y="9322"/>
                  </a:lnTo>
                  <a:lnTo>
                    <a:pt x="24410" y="9924"/>
                  </a:lnTo>
                  <a:lnTo>
                    <a:pt x="25312" y="10552"/>
                  </a:lnTo>
                  <a:lnTo>
                    <a:pt x="26187" y="11208"/>
                  </a:lnTo>
                  <a:lnTo>
                    <a:pt x="27007" y="11892"/>
                  </a:lnTo>
                  <a:lnTo>
                    <a:pt x="27772" y="12575"/>
                  </a:lnTo>
                  <a:lnTo>
                    <a:pt x="28510" y="13286"/>
                  </a:lnTo>
                  <a:lnTo>
                    <a:pt x="29194" y="14024"/>
                  </a:lnTo>
                  <a:lnTo>
                    <a:pt x="29850" y="14762"/>
                  </a:lnTo>
                  <a:lnTo>
                    <a:pt x="30451" y="15527"/>
                  </a:lnTo>
                  <a:lnTo>
                    <a:pt x="30998" y="16320"/>
                  </a:lnTo>
                  <a:lnTo>
                    <a:pt x="31326" y="16812"/>
                  </a:lnTo>
                  <a:lnTo>
                    <a:pt x="31627" y="17304"/>
                  </a:lnTo>
                  <a:lnTo>
                    <a:pt x="32201" y="18343"/>
                  </a:lnTo>
                  <a:lnTo>
                    <a:pt x="32720" y="19409"/>
                  </a:lnTo>
                  <a:lnTo>
                    <a:pt x="33185" y="20502"/>
                  </a:lnTo>
                  <a:lnTo>
                    <a:pt x="33622" y="21650"/>
                  </a:lnTo>
                  <a:lnTo>
                    <a:pt x="33977" y="22853"/>
                  </a:lnTo>
                  <a:lnTo>
                    <a:pt x="34306" y="24083"/>
                  </a:lnTo>
                  <a:lnTo>
                    <a:pt x="34552" y="25368"/>
                  </a:lnTo>
                  <a:lnTo>
                    <a:pt x="34770" y="26680"/>
                  </a:lnTo>
                  <a:lnTo>
                    <a:pt x="34934" y="28019"/>
                  </a:lnTo>
                  <a:lnTo>
                    <a:pt x="35044" y="29413"/>
                  </a:lnTo>
                  <a:lnTo>
                    <a:pt x="35126" y="30862"/>
                  </a:lnTo>
                  <a:lnTo>
                    <a:pt x="35126" y="32338"/>
                  </a:lnTo>
                  <a:lnTo>
                    <a:pt x="35071" y="33842"/>
                  </a:lnTo>
                  <a:lnTo>
                    <a:pt x="34989" y="35400"/>
                  </a:lnTo>
                  <a:lnTo>
                    <a:pt x="34852" y="36985"/>
                  </a:lnTo>
                  <a:lnTo>
                    <a:pt x="34688" y="38243"/>
                  </a:lnTo>
                  <a:lnTo>
                    <a:pt x="34552" y="39418"/>
                  </a:lnTo>
                  <a:lnTo>
                    <a:pt x="34251" y="41523"/>
                  </a:lnTo>
                  <a:lnTo>
                    <a:pt x="33923" y="43436"/>
                  </a:lnTo>
                  <a:lnTo>
                    <a:pt x="33622" y="45213"/>
                  </a:lnTo>
                  <a:lnTo>
                    <a:pt x="33267" y="47154"/>
                  </a:lnTo>
                  <a:lnTo>
                    <a:pt x="32939" y="49177"/>
                  </a:lnTo>
                  <a:lnTo>
                    <a:pt x="32775" y="50243"/>
                  </a:lnTo>
                  <a:lnTo>
                    <a:pt x="32638" y="51418"/>
                  </a:lnTo>
                  <a:lnTo>
                    <a:pt x="32474" y="52648"/>
                  </a:lnTo>
                  <a:lnTo>
                    <a:pt x="32337" y="53988"/>
                  </a:lnTo>
                  <a:lnTo>
                    <a:pt x="32966" y="54042"/>
                  </a:lnTo>
                  <a:lnTo>
                    <a:pt x="33103" y="52703"/>
                  </a:lnTo>
                  <a:lnTo>
                    <a:pt x="33239" y="51473"/>
                  </a:lnTo>
                  <a:lnTo>
                    <a:pt x="33540" y="49259"/>
                  </a:lnTo>
                  <a:lnTo>
                    <a:pt x="33868" y="47263"/>
                  </a:lnTo>
                  <a:lnTo>
                    <a:pt x="34224" y="45322"/>
                  </a:lnTo>
                  <a:lnTo>
                    <a:pt x="34552" y="43518"/>
                  </a:lnTo>
                  <a:lnTo>
                    <a:pt x="34852" y="41605"/>
                  </a:lnTo>
                  <a:lnTo>
                    <a:pt x="35180" y="39500"/>
                  </a:lnTo>
                  <a:lnTo>
                    <a:pt x="35454" y="37067"/>
                  </a:lnTo>
                  <a:lnTo>
                    <a:pt x="35618" y="35427"/>
                  </a:lnTo>
                  <a:lnTo>
                    <a:pt x="35700" y="33869"/>
                  </a:lnTo>
                  <a:lnTo>
                    <a:pt x="35754" y="32311"/>
                  </a:lnTo>
                  <a:lnTo>
                    <a:pt x="35727" y="30807"/>
                  </a:lnTo>
                  <a:lnTo>
                    <a:pt x="35672" y="29359"/>
                  </a:lnTo>
                  <a:lnTo>
                    <a:pt x="35563" y="27937"/>
                  </a:lnTo>
                  <a:lnTo>
                    <a:pt x="35399" y="26543"/>
                  </a:lnTo>
                  <a:lnTo>
                    <a:pt x="35180" y="25204"/>
                  </a:lnTo>
                  <a:lnTo>
                    <a:pt x="34907" y="23919"/>
                  </a:lnTo>
                  <a:lnTo>
                    <a:pt x="34579" y="22634"/>
                  </a:lnTo>
                  <a:lnTo>
                    <a:pt x="34196" y="21432"/>
                  </a:lnTo>
                  <a:lnTo>
                    <a:pt x="33759" y="20256"/>
                  </a:lnTo>
                  <a:lnTo>
                    <a:pt x="33267" y="19108"/>
                  </a:lnTo>
                  <a:lnTo>
                    <a:pt x="33021" y="18561"/>
                  </a:lnTo>
                  <a:lnTo>
                    <a:pt x="32747" y="18015"/>
                  </a:lnTo>
                  <a:lnTo>
                    <a:pt x="32447" y="17495"/>
                  </a:lnTo>
                  <a:lnTo>
                    <a:pt x="32146" y="16976"/>
                  </a:lnTo>
                  <a:lnTo>
                    <a:pt x="31845" y="16484"/>
                  </a:lnTo>
                  <a:lnTo>
                    <a:pt x="31517" y="15965"/>
                  </a:lnTo>
                  <a:lnTo>
                    <a:pt x="30943" y="15172"/>
                  </a:lnTo>
                  <a:lnTo>
                    <a:pt x="30315" y="14379"/>
                  </a:lnTo>
                  <a:lnTo>
                    <a:pt x="29659" y="13614"/>
                  </a:lnTo>
                  <a:lnTo>
                    <a:pt x="28975" y="12876"/>
                  </a:lnTo>
                  <a:lnTo>
                    <a:pt x="28210" y="12138"/>
                  </a:lnTo>
                  <a:lnTo>
                    <a:pt x="27417" y="11427"/>
                  </a:lnTo>
                  <a:lnTo>
                    <a:pt x="26597" y="10744"/>
                  </a:lnTo>
                  <a:lnTo>
                    <a:pt x="25722" y="10088"/>
                  </a:lnTo>
                  <a:lnTo>
                    <a:pt x="24793" y="9431"/>
                  </a:lnTo>
                  <a:lnTo>
                    <a:pt x="23836" y="8803"/>
                  </a:lnTo>
                  <a:lnTo>
                    <a:pt x="22825" y="8201"/>
                  </a:lnTo>
                  <a:lnTo>
                    <a:pt x="21786" y="7600"/>
                  </a:lnTo>
                  <a:lnTo>
                    <a:pt x="20693" y="7026"/>
                  </a:lnTo>
                  <a:lnTo>
                    <a:pt x="19572" y="6507"/>
                  </a:lnTo>
                  <a:lnTo>
                    <a:pt x="18397" y="5960"/>
                  </a:lnTo>
                  <a:lnTo>
                    <a:pt x="17194" y="5468"/>
                  </a:lnTo>
                  <a:lnTo>
                    <a:pt x="15964" y="5003"/>
                  </a:lnTo>
                  <a:lnTo>
                    <a:pt x="14706" y="4539"/>
                  </a:lnTo>
                  <a:lnTo>
                    <a:pt x="13476" y="4101"/>
                  </a:lnTo>
                  <a:lnTo>
                    <a:pt x="12219" y="3691"/>
                  </a:lnTo>
                  <a:lnTo>
                    <a:pt x="9677" y="2926"/>
                  </a:lnTo>
                  <a:lnTo>
                    <a:pt x="7189" y="2188"/>
                  </a:lnTo>
                  <a:lnTo>
                    <a:pt x="3690" y="1149"/>
                  </a:lnTo>
                  <a:lnTo>
                    <a:pt x="1941" y="60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247590" y="2500789"/>
              <a:ext cx="20645" cy="195128"/>
            </a:xfrm>
            <a:custGeom>
              <a:avLst/>
              <a:gdLst/>
              <a:ahLst/>
              <a:cxnLst/>
              <a:rect l="l" t="t" r="r" b="b"/>
              <a:pathLst>
                <a:path w="1559" h="14735" extrusionOk="0">
                  <a:moveTo>
                    <a:pt x="930" y="1"/>
                  </a:moveTo>
                  <a:lnTo>
                    <a:pt x="930" y="1832"/>
                  </a:lnTo>
                  <a:lnTo>
                    <a:pt x="903" y="3664"/>
                  </a:lnTo>
                  <a:lnTo>
                    <a:pt x="821" y="5495"/>
                  </a:lnTo>
                  <a:lnTo>
                    <a:pt x="711" y="7354"/>
                  </a:lnTo>
                  <a:lnTo>
                    <a:pt x="602" y="9185"/>
                  </a:lnTo>
                  <a:lnTo>
                    <a:pt x="438" y="11017"/>
                  </a:lnTo>
                  <a:lnTo>
                    <a:pt x="219" y="12821"/>
                  </a:lnTo>
                  <a:lnTo>
                    <a:pt x="1" y="14652"/>
                  </a:lnTo>
                  <a:lnTo>
                    <a:pt x="629" y="14734"/>
                  </a:lnTo>
                  <a:lnTo>
                    <a:pt x="848" y="12903"/>
                  </a:lnTo>
                  <a:lnTo>
                    <a:pt x="1039" y="11071"/>
                  </a:lnTo>
                  <a:lnTo>
                    <a:pt x="1203" y="9240"/>
                  </a:lnTo>
                  <a:lnTo>
                    <a:pt x="1340" y="7381"/>
                  </a:lnTo>
                  <a:lnTo>
                    <a:pt x="1449" y="5522"/>
                  </a:lnTo>
                  <a:lnTo>
                    <a:pt x="1504" y="3691"/>
                  </a:lnTo>
                  <a:lnTo>
                    <a:pt x="1559" y="1832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0479" y="2556169"/>
              <a:ext cx="14858" cy="63008"/>
            </a:xfrm>
            <a:custGeom>
              <a:avLst/>
              <a:gdLst/>
              <a:ahLst/>
              <a:cxnLst/>
              <a:rect l="l" t="t" r="r" b="b"/>
              <a:pathLst>
                <a:path w="1122" h="4758" extrusionOk="0">
                  <a:moveTo>
                    <a:pt x="520" y="1"/>
                  </a:moveTo>
                  <a:lnTo>
                    <a:pt x="1" y="4703"/>
                  </a:lnTo>
                  <a:lnTo>
                    <a:pt x="629" y="4757"/>
                  </a:lnTo>
                  <a:lnTo>
                    <a:pt x="1121" y="56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409400" y="2120346"/>
              <a:ext cx="24260" cy="44905"/>
            </a:xfrm>
            <a:custGeom>
              <a:avLst/>
              <a:gdLst/>
              <a:ahLst/>
              <a:cxnLst/>
              <a:rect l="l" t="t" r="r" b="b"/>
              <a:pathLst>
                <a:path w="1832" h="3391" extrusionOk="0">
                  <a:moveTo>
                    <a:pt x="1067" y="1"/>
                  </a:moveTo>
                  <a:lnTo>
                    <a:pt x="930" y="28"/>
                  </a:lnTo>
                  <a:lnTo>
                    <a:pt x="820" y="110"/>
                  </a:lnTo>
                  <a:lnTo>
                    <a:pt x="684" y="192"/>
                  </a:lnTo>
                  <a:lnTo>
                    <a:pt x="547" y="383"/>
                  </a:lnTo>
                  <a:lnTo>
                    <a:pt x="438" y="575"/>
                  </a:lnTo>
                  <a:lnTo>
                    <a:pt x="356" y="793"/>
                  </a:lnTo>
                  <a:lnTo>
                    <a:pt x="301" y="1012"/>
                  </a:lnTo>
                  <a:lnTo>
                    <a:pt x="82" y="1859"/>
                  </a:lnTo>
                  <a:lnTo>
                    <a:pt x="0" y="2242"/>
                  </a:lnTo>
                  <a:lnTo>
                    <a:pt x="0" y="2433"/>
                  </a:lnTo>
                  <a:lnTo>
                    <a:pt x="0" y="2625"/>
                  </a:lnTo>
                  <a:lnTo>
                    <a:pt x="28" y="2816"/>
                  </a:lnTo>
                  <a:lnTo>
                    <a:pt x="110" y="2980"/>
                  </a:lnTo>
                  <a:lnTo>
                    <a:pt x="219" y="3144"/>
                  </a:lnTo>
                  <a:lnTo>
                    <a:pt x="356" y="3254"/>
                  </a:lnTo>
                  <a:lnTo>
                    <a:pt x="547" y="3336"/>
                  </a:lnTo>
                  <a:lnTo>
                    <a:pt x="738" y="3390"/>
                  </a:lnTo>
                  <a:lnTo>
                    <a:pt x="902" y="3390"/>
                  </a:lnTo>
                  <a:lnTo>
                    <a:pt x="1039" y="3363"/>
                  </a:lnTo>
                  <a:lnTo>
                    <a:pt x="1176" y="3336"/>
                  </a:lnTo>
                  <a:lnTo>
                    <a:pt x="1285" y="3254"/>
                  </a:lnTo>
                  <a:lnTo>
                    <a:pt x="1395" y="3172"/>
                  </a:lnTo>
                  <a:lnTo>
                    <a:pt x="1504" y="3035"/>
                  </a:lnTo>
                  <a:lnTo>
                    <a:pt x="1586" y="2925"/>
                  </a:lnTo>
                  <a:lnTo>
                    <a:pt x="1641" y="2761"/>
                  </a:lnTo>
                  <a:lnTo>
                    <a:pt x="1750" y="2433"/>
                  </a:lnTo>
                  <a:lnTo>
                    <a:pt x="1832" y="2051"/>
                  </a:lnTo>
                  <a:lnTo>
                    <a:pt x="1832" y="1641"/>
                  </a:lnTo>
                  <a:lnTo>
                    <a:pt x="1805" y="1258"/>
                  </a:lnTo>
                  <a:lnTo>
                    <a:pt x="1750" y="875"/>
                  </a:lnTo>
                  <a:lnTo>
                    <a:pt x="1668" y="547"/>
                  </a:lnTo>
                  <a:lnTo>
                    <a:pt x="1531" y="301"/>
                  </a:lnTo>
                  <a:lnTo>
                    <a:pt x="1449" y="192"/>
                  </a:lnTo>
                  <a:lnTo>
                    <a:pt x="1367" y="110"/>
                  </a:lnTo>
                  <a:lnTo>
                    <a:pt x="1258" y="5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764886" y="3751825"/>
              <a:ext cx="1635455" cy="375828"/>
            </a:xfrm>
            <a:custGeom>
              <a:avLst/>
              <a:gdLst/>
              <a:ahLst/>
              <a:cxnLst/>
              <a:rect l="l" t="t" r="r" b="b"/>
              <a:pathLst>
                <a:path w="96487" h="13783" extrusionOk="0">
                  <a:moveTo>
                    <a:pt x="45757" y="1"/>
                  </a:moveTo>
                  <a:lnTo>
                    <a:pt x="43309" y="39"/>
                  </a:lnTo>
                  <a:lnTo>
                    <a:pt x="40900" y="78"/>
                  </a:lnTo>
                  <a:lnTo>
                    <a:pt x="38510" y="136"/>
                  </a:lnTo>
                  <a:lnTo>
                    <a:pt x="36178" y="213"/>
                  </a:lnTo>
                  <a:lnTo>
                    <a:pt x="33904" y="309"/>
                  </a:lnTo>
                  <a:lnTo>
                    <a:pt x="31648" y="425"/>
                  </a:lnTo>
                  <a:lnTo>
                    <a:pt x="29470" y="541"/>
                  </a:lnTo>
                  <a:lnTo>
                    <a:pt x="27331" y="676"/>
                  </a:lnTo>
                  <a:lnTo>
                    <a:pt x="25249" y="830"/>
                  </a:lnTo>
                  <a:lnTo>
                    <a:pt x="23226" y="1003"/>
                  </a:lnTo>
                  <a:lnTo>
                    <a:pt x="21260" y="1177"/>
                  </a:lnTo>
                  <a:lnTo>
                    <a:pt x="19371" y="1369"/>
                  </a:lnTo>
                  <a:lnTo>
                    <a:pt x="17559" y="1581"/>
                  </a:lnTo>
                  <a:lnTo>
                    <a:pt x="15805" y="1793"/>
                  </a:lnTo>
                  <a:lnTo>
                    <a:pt x="14128" y="2025"/>
                  </a:lnTo>
                  <a:lnTo>
                    <a:pt x="12528" y="2256"/>
                  </a:lnTo>
                  <a:lnTo>
                    <a:pt x="11006" y="2507"/>
                  </a:lnTo>
                  <a:lnTo>
                    <a:pt x="9579" y="2776"/>
                  </a:lnTo>
                  <a:lnTo>
                    <a:pt x="8230" y="3046"/>
                  </a:lnTo>
                  <a:lnTo>
                    <a:pt x="6977" y="3316"/>
                  </a:lnTo>
                  <a:lnTo>
                    <a:pt x="5821" y="3605"/>
                  </a:lnTo>
                  <a:lnTo>
                    <a:pt x="4761" y="3914"/>
                  </a:lnTo>
                  <a:lnTo>
                    <a:pt x="3797" y="4203"/>
                  </a:lnTo>
                  <a:lnTo>
                    <a:pt x="2930" y="4530"/>
                  </a:lnTo>
                  <a:lnTo>
                    <a:pt x="2525" y="4685"/>
                  </a:lnTo>
                  <a:lnTo>
                    <a:pt x="2159" y="4839"/>
                  </a:lnTo>
                  <a:lnTo>
                    <a:pt x="1831" y="5012"/>
                  </a:lnTo>
                  <a:lnTo>
                    <a:pt x="1523" y="5166"/>
                  </a:lnTo>
                  <a:lnTo>
                    <a:pt x="1234" y="5340"/>
                  </a:lnTo>
                  <a:lnTo>
                    <a:pt x="983" y="5513"/>
                  </a:lnTo>
                  <a:lnTo>
                    <a:pt x="752" y="5668"/>
                  </a:lnTo>
                  <a:lnTo>
                    <a:pt x="559" y="5841"/>
                  </a:lnTo>
                  <a:lnTo>
                    <a:pt x="386" y="6015"/>
                  </a:lnTo>
                  <a:lnTo>
                    <a:pt x="251" y="6188"/>
                  </a:lnTo>
                  <a:lnTo>
                    <a:pt x="135" y="6361"/>
                  </a:lnTo>
                  <a:lnTo>
                    <a:pt x="58" y="6535"/>
                  </a:lnTo>
                  <a:lnTo>
                    <a:pt x="19" y="6708"/>
                  </a:lnTo>
                  <a:lnTo>
                    <a:pt x="0" y="6901"/>
                  </a:lnTo>
                  <a:lnTo>
                    <a:pt x="19" y="7075"/>
                  </a:lnTo>
                  <a:lnTo>
                    <a:pt x="58" y="7248"/>
                  </a:lnTo>
                  <a:lnTo>
                    <a:pt x="135" y="7422"/>
                  </a:lnTo>
                  <a:lnTo>
                    <a:pt x="251" y="7595"/>
                  </a:lnTo>
                  <a:lnTo>
                    <a:pt x="386" y="7768"/>
                  </a:lnTo>
                  <a:lnTo>
                    <a:pt x="559" y="7942"/>
                  </a:lnTo>
                  <a:lnTo>
                    <a:pt x="752" y="8115"/>
                  </a:lnTo>
                  <a:lnTo>
                    <a:pt x="983" y="8289"/>
                  </a:lnTo>
                  <a:lnTo>
                    <a:pt x="1234" y="8443"/>
                  </a:lnTo>
                  <a:lnTo>
                    <a:pt x="1523" y="8617"/>
                  </a:lnTo>
                  <a:lnTo>
                    <a:pt x="1831" y="8790"/>
                  </a:lnTo>
                  <a:lnTo>
                    <a:pt x="2159" y="8944"/>
                  </a:lnTo>
                  <a:lnTo>
                    <a:pt x="2525" y="9098"/>
                  </a:lnTo>
                  <a:lnTo>
                    <a:pt x="2930" y="9272"/>
                  </a:lnTo>
                  <a:lnTo>
                    <a:pt x="3797" y="9580"/>
                  </a:lnTo>
                  <a:lnTo>
                    <a:pt x="4761" y="9889"/>
                  </a:lnTo>
                  <a:lnTo>
                    <a:pt x="5821" y="10178"/>
                  </a:lnTo>
                  <a:lnTo>
                    <a:pt x="6977" y="10467"/>
                  </a:lnTo>
                  <a:lnTo>
                    <a:pt x="8230" y="10756"/>
                  </a:lnTo>
                  <a:lnTo>
                    <a:pt x="9579" y="11026"/>
                  </a:lnTo>
                  <a:lnTo>
                    <a:pt x="11006" y="11276"/>
                  </a:lnTo>
                  <a:lnTo>
                    <a:pt x="12528" y="11527"/>
                  </a:lnTo>
                  <a:lnTo>
                    <a:pt x="14128" y="11778"/>
                  </a:lnTo>
                  <a:lnTo>
                    <a:pt x="15805" y="11990"/>
                  </a:lnTo>
                  <a:lnTo>
                    <a:pt x="17559" y="12221"/>
                  </a:lnTo>
                  <a:lnTo>
                    <a:pt x="19371" y="12414"/>
                  </a:lnTo>
                  <a:lnTo>
                    <a:pt x="21260" y="12606"/>
                  </a:lnTo>
                  <a:lnTo>
                    <a:pt x="23226" y="12799"/>
                  </a:lnTo>
                  <a:lnTo>
                    <a:pt x="25249" y="12953"/>
                  </a:lnTo>
                  <a:lnTo>
                    <a:pt x="27331" y="13107"/>
                  </a:lnTo>
                  <a:lnTo>
                    <a:pt x="29470" y="13242"/>
                  </a:lnTo>
                  <a:lnTo>
                    <a:pt x="31648" y="13377"/>
                  </a:lnTo>
                  <a:lnTo>
                    <a:pt x="33904" y="13474"/>
                  </a:lnTo>
                  <a:lnTo>
                    <a:pt x="36178" y="13570"/>
                  </a:lnTo>
                  <a:lnTo>
                    <a:pt x="38510" y="13647"/>
                  </a:lnTo>
                  <a:lnTo>
                    <a:pt x="40900" y="13705"/>
                  </a:lnTo>
                  <a:lnTo>
                    <a:pt x="43309" y="13763"/>
                  </a:lnTo>
                  <a:lnTo>
                    <a:pt x="45757" y="13782"/>
                  </a:lnTo>
                  <a:lnTo>
                    <a:pt x="50730" y="13782"/>
                  </a:lnTo>
                  <a:lnTo>
                    <a:pt x="53178" y="13763"/>
                  </a:lnTo>
                  <a:lnTo>
                    <a:pt x="55587" y="13705"/>
                  </a:lnTo>
                  <a:lnTo>
                    <a:pt x="57958" y="13647"/>
                  </a:lnTo>
                  <a:lnTo>
                    <a:pt x="60290" y="13570"/>
                  </a:lnTo>
                  <a:lnTo>
                    <a:pt x="62584" y="13474"/>
                  </a:lnTo>
                  <a:lnTo>
                    <a:pt x="64839" y="13377"/>
                  </a:lnTo>
                  <a:lnTo>
                    <a:pt x="67017" y="13242"/>
                  </a:lnTo>
                  <a:lnTo>
                    <a:pt x="69156" y="13107"/>
                  </a:lnTo>
                  <a:lnTo>
                    <a:pt x="71238" y="12953"/>
                  </a:lnTo>
                  <a:lnTo>
                    <a:pt x="73262" y="12799"/>
                  </a:lnTo>
                  <a:lnTo>
                    <a:pt x="75208" y="12606"/>
                  </a:lnTo>
                  <a:lnTo>
                    <a:pt x="77097" y="12414"/>
                  </a:lnTo>
                  <a:lnTo>
                    <a:pt x="78928" y="12221"/>
                  </a:lnTo>
                  <a:lnTo>
                    <a:pt x="80682" y="11990"/>
                  </a:lnTo>
                  <a:lnTo>
                    <a:pt x="82359" y="11778"/>
                  </a:lnTo>
                  <a:lnTo>
                    <a:pt x="83959" y="11527"/>
                  </a:lnTo>
                  <a:lnTo>
                    <a:pt x="85462" y="11276"/>
                  </a:lnTo>
                  <a:lnTo>
                    <a:pt x="86908" y="11026"/>
                  </a:lnTo>
                  <a:lnTo>
                    <a:pt x="88238" y="10756"/>
                  </a:lnTo>
                  <a:lnTo>
                    <a:pt x="89510" y="10467"/>
                  </a:lnTo>
                  <a:lnTo>
                    <a:pt x="90666" y="10178"/>
                  </a:lnTo>
                  <a:lnTo>
                    <a:pt x="91726" y="9889"/>
                  </a:lnTo>
                  <a:lnTo>
                    <a:pt x="92690" y="9580"/>
                  </a:lnTo>
                  <a:lnTo>
                    <a:pt x="93557" y="9272"/>
                  </a:lnTo>
                  <a:lnTo>
                    <a:pt x="93943" y="9098"/>
                  </a:lnTo>
                  <a:lnTo>
                    <a:pt x="94309" y="8944"/>
                  </a:lnTo>
                  <a:lnTo>
                    <a:pt x="94656" y="8790"/>
                  </a:lnTo>
                  <a:lnTo>
                    <a:pt x="94964" y="8617"/>
                  </a:lnTo>
                  <a:lnTo>
                    <a:pt x="95253" y="8443"/>
                  </a:lnTo>
                  <a:lnTo>
                    <a:pt x="95504" y="8289"/>
                  </a:lnTo>
                  <a:lnTo>
                    <a:pt x="95735" y="8115"/>
                  </a:lnTo>
                  <a:lnTo>
                    <a:pt x="95928" y="7942"/>
                  </a:lnTo>
                  <a:lnTo>
                    <a:pt x="96102" y="7768"/>
                  </a:lnTo>
                  <a:lnTo>
                    <a:pt x="96236" y="7595"/>
                  </a:lnTo>
                  <a:lnTo>
                    <a:pt x="96352" y="7422"/>
                  </a:lnTo>
                  <a:lnTo>
                    <a:pt x="96429" y="7248"/>
                  </a:lnTo>
                  <a:lnTo>
                    <a:pt x="96468" y="7075"/>
                  </a:lnTo>
                  <a:lnTo>
                    <a:pt x="96487" y="6901"/>
                  </a:lnTo>
                  <a:lnTo>
                    <a:pt x="96468" y="6708"/>
                  </a:lnTo>
                  <a:lnTo>
                    <a:pt x="96429" y="6535"/>
                  </a:lnTo>
                  <a:lnTo>
                    <a:pt x="96352" y="6361"/>
                  </a:lnTo>
                  <a:lnTo>
                    <a:pt x="96236" y="6188"/>
                  </a:lnTo>
                  <a:lnTo>
                    <a:pt x="96102" y="6015"/>
                  </a:lnTo>
                  <a:lnTo>
                    <a:pt x="95928" y="5841"/>
                  </a:lnTo>
                  <a:lnTo>
                    <a:pt x="95735" y="5668"/>
                  </a:lnTo>
                  <a:lnTo>
                    <a:pt x="95504" y="5513"/>
                  </a:lnTo>
                  <a:lnTo>
                    <a:pt x="95253" y="5340"/>
                  </a:lnTo>
                  <a:lnTo>
                    <a:pt x="94964" y="5166"/>
                  </a:lnTo>
                  <a:lnTo>
                    <a:pt x="94656" y="5012"/>
                  </a:lnTo>
                  <a:lnTo>
                    <a:pt x="94309" y="4839"/>
                  </a:lnTo>
                  <a:lnTo>
                    <a:pt x="93943" y="4685"/>
                  </a:lnTo>
                  <a:lnTo>
                    <a:pt x="93557" y="4530"/>
                  </a:lnTo>
                  <a:lnTo>
                    <a:pt x="92690" y="4203"/>
                  </a:lnTo>
                  <a:lnTo>
                    <a:pt x="91726" y="3914"/>
                  </a:lnTo>
                  <a:lnTo>
                    <a:pt x="90666" y="3605"/>
                  </a:lnTo>
                  <a:lnTo>
                    <a:pt x="89510" y="3316"/>
                  </a:lnTo>
                  <a:lnTo>
                    <a:pt x="88238" y="3046"/>
                  </a:lnTo>
                  <a:lnTo>
                    <a:pt x="86908" y="2776"/>
                  </a:lnTo>
                  <a:lnTo>
                    <a:pt x="85462" y="2507"/>
                  </a:lnTo>
                  <a:lnTo>
                    <a:pt x="83959" y="2256"/>
                  </a:lnTo>
                  <a:lnTo>
                    <a:pt x="82359" y="2025"/>
                  </a:lnTo>
                  <a:lnTo>
                    <a:pt x="80682" y="1793"/>
                  </a:lnTo>
                  <a:lnTo>
                    <a:pt x="78928" y="1581"/>
                  </a:lnTo>
                  <a:lnTo>
                    <a:pt x="77097" y="1369"/>
                  </a:lnTo>
                  <a:lnTo>
                    <a:pt x="75208" y="1177"/>
                  </a:lnTo>
                  <a:lnTo>
                    <a:pt x="73262" y="1003"/>
                  </a:lnTo>
                  <a:lnTo>
                    <a:pt x="71238" y="830"/>
                  </a:lnTo>
                  <a:lnTo>
                    <a:pt x="69156" y="676"/>
                  </a:lnTo>
                  <a:lnTo>
                    <a:pt x="67017" y="541"/>
                  </a:lnTo>
                  <a:lnTo>
                    <a:pt x="64839" y="425"/>
                  </a:lnTo>
                  <a:lnTo>
                    <a:pt x="62584" y="309"/>
                  </a:lnTo>
                  <a:lnTo>
                    <a:pt x="60290" y="213"/>
                  </a:lnTo>
                  <a:lnTo>
                    <a:pt x="57958" y="136"/>
                  </a:lnTo>
                  <a:lnTo>
                    <a:pt x="55587" y="78"/>
                  </a:lnTo>
                  <a:lnTo>
                    <a:pt x="53178" y="39"/>
                  </a:lnTo>
                  <a:lnTo>
                    <a:pt x="50730" y="1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2300873" y="3827100"/>
              <a:ext cx="1908030" cy="375828"/>
            </a:xfrm>
            <a:custGeom>
              <a:avLst/>
              <a:gdLst/>
              <a:ahLst/>
              <a:cxnLst/>
              <a:rect l="l" t="t" r="r" b="b"/>
              <a:pathLst>
                <a:path w="96487" h="13783" extrusionOk="0">
                  <a:moveTo>
                    <a:pt x="45757" y="1"/>
                  </a:moveTo>
                  <a:lnTo>
                    <a:pt x="43309" y="39"/>
                  </a:lnTo>
                  <a:lnTo>
                    <a:pt x="40900" y="78"/>
                  </a:lnTo>
                  <a:lnTo>
                    <a:pt x="38510" y="136"/>
                  </a:lnTo>
                  <a:lnTo>
                    <a:pt x="36178" y="213"/>
                  </a:lnTo>
                  <a:lnTo>
                    <a:pt x="33904" y="309"/>
                  </a:lnTo>
                  <a:lnTo>
                    <a:pt x="31648" y="425"/>
                  </a:lnTo>
                  <a:lnTo>
                    <a:pt x="29470" y="541"/>
                  </a:lnTo>
                  <a:lnTo>
                    <a:pt x="27331" y="676"/>
                  </a:lnTo>
                  <a:lnTo>
                    <a:pt x="25249" y="830"/>
                  </a:lnTo>
                  <a:lnTo>
                    <a:pt x="23226" y="1003"/>
                  </a:lnTo>
                  <a:lnTo>
                    <a:pt x="21260" y="1177"/>
                  </a:lnTo>
                  <a:lnTo>
                    <a:pt x="19371" y="1369"/>
                  </a:lnTo>
                  <a:lnTo>
                    <a:pt x="17559" y="1581"/>
                  </a:lnTo>
                  <a:lnTo>
                    <a:pt x="15805" y="1793"/>
                  </a:lnTo>
                  <a:lnTo>
                    <a:pt x="14128" y="2025"/>
                  </a:lnTo>
                  <a:lnTo>
                    <a:pt x="12528" y="2256"/>
                  </a:lnTo>
                  <a:lnTo>
                    <a:pt x="11006" y="2507"/>
                  </a:lnTo>
                  <a:lnTo>
                    <a:pt x="9579" y="2776"/>
                  </a:lnTo>
                  <a:lnTo>
                    <a:pt x="8230" y="3046"/>
                  </a:lnTo>
                  <a:lnTo>
                    <a:pt x="6977" y="3316"/>
                  </a:lnTo>
                  <a:lnTo>
                    <a:pt x="5821" y="3605"/>
                  </a:lnTo>
                  <a:lnTo>
                    <a:pt x="4761" y="3914"/>
                  </a:lnTo>
                  <a:lnTo>
                    <a:pt x="3797" y="4203"/>
                  </a:lnTo>
                  <a:lnTo>
                    <a:pt x="2930" y="4530"/>
                  </a:lnTo>
                  <a:lnTo>
                    <a:pt x="2525" y="4685"/>
                  </a:lnTo>
                  <a:lnTo>
                    <a:pt x="2159" y="4839"/>
                  </a:lnTo>
                  <a:lnTo>
                    <a:pt x="1831" y="5012"/>
                  </a:lnTo>
                  <a:lnTo>
                    <a:pt x="1523" y="5166"/>
                  </a:lnTo>
                  <a:lnTo>
                    <a:pt x="1234" y="5340"/>
                  </a:lnTo>
                  <a:lnTo>
                    <a:pt x="983" y="5513"/>
                  </a:lnTo>
                  <a:lnTo>
                    <a:pt x="752" y="5668"/>
                  </a:lnTo>
                  <a:lnTo>
                    <a:pt x="559" y="5841"/>
                  </a:lnTo>
                  <a:lnTo>
                    <a:pt x="386" y="6015"/>
                  </a:lnTo>
                  <a:lnTo>
                    <a:pt x="251" y="6188"/>
                  </a:lnTo>
                  <a:lnTo>
                    <a:pt x="135" y="6361"/>
                  </a:lnTo>
                  <a:lnTo>
                    <a:pt x="58" y="6535"/>
                  </a:lnTo>
                  <a:lnTo>
                    <a:pt x="19" y="6708"/>
                  </a:lnTo>
                  <a:lnTo>
                    <a:pt x="0" y="6901"/>
                  </a:lnTo>
                  <a:lnTo>
                    <a:pt x="19" y="7075"/>
                  </a:lnTo>
                  <a:lnTo>
                    <a:pt x="58" y="7248"/>
                  </a:lnTo>
                  <a:lnTo>
                    <a:pt x="135" y="7422"/>
                  </a:lnTo>
                  <a:lnTo>
                    <a:pt x="251" y="7595"/>
                  </a:lnTo>
                  <a:lnTo>
                    <a:pt x="386" y="7768"/>
                  </a:lnTo>
                  <a:lnTo>
                    <a:pt x="559" y="7942"/>
                  </a:lnTo>
                  <a:lnTo>
                    <a:pt x="752" y="8115"/>
                  </a:lnTo>
                  <a:lnTo>
                    <a:pt x="983" y="8289"/>
                  </a:lnTo>
                  <a:lnTo>
                    <a:pt x="1234" y="8443"/>
                  </a:lnTo>
                  <a:lnTo>
                    <a:pt x="1523" y="8617"/>
                  </a:lnTo>
                  <a:lnTo>
                    <a:pt x="1831" y="8790"/>
                  </a:lnTo>
                  <a:lnTo>
                    <a:pt x="2159" y="8944"/>
                  </a:lnTo>
                  <a:lnTo>
                    <a:pt x="2525" y="9098"/>
                  </a:lnTo>
                  <a:lnTo>
                    <a:pt x="2930" y="9272"/>
                  </a:lnTo>
                  <a:lnTo>
                    <a:pt x="3797" y="9580"/>
                  </a:lnTo>
                  <a:lnTo>
                    <a:pt x="4761" y="9889"/>
                  </a:lnTo>
                  <a:lnTo>
                    <a:pt x="5821" y="10178"/>
                  </a:lnTo>
                  <a:lnTo>
                    <a:pt x="6977" y="10467"/>
                  </a:lnTo>
                  <a:lnTo>
                    <a:pt x="8230" y="10756"/>
                  </a:lnTo>
                  <a:lnTo>
                    <a:pt x="9579" y="11026"/>
                  </a:lnTo>
                  <a:lnTo>
                    <a:pt x="11006" y="11276"/>
                  </a:lnTo>
                  <a:lnTo>
                    <a:pt x="12528" y="11527"/>
                  </a:lnTo>
                  <a:lnTo>
                    <a:pt x="14128" y="11778"/>
                  </a:lnTo>
                  <a:lnTo>
                    <a:pt x="15805" y="11990"/>
                  </a:lnTo>
                  <a:lnTo>
                    <a:pt x="17559" y="12221"/>
                  </a:lnTo>
                  <a:lnTo>
                    <a:pt x="19371" y="12414"/>
                  </a:lnTo>
                  <a:lnTo>
                    <a:pt x="21260" y="12606"/>
                  </a:lnTo>
                  <a:lnTo>
                    <a:pt x="23226" y="12799"/>
                  </a:lnTo>
                  <a:lnTo>
                    <a:pt x="25249" y="12953"/>
                  </a:lnTo>
                  <a:lnTo>
                    <a:pt x="27331" y="13107"/>
                  </a:lnTo>
                  <a:lnTo>
                    <a:pt x="29470" y="13242"/>
                  </a:lnTo>
                  <a:lnTo>
                    <a:pt x="31648" y="13377"/>
                  </a:lnTo>
                  <a:lnTo>
                    <a:pt x="33904" y="13474"/>
                  </a:lnTo>
                  <a:lnTo>
                    <a:pt x="36178" y="13570"/>
                  </a:lnTo>
                  <a:lnTo>
                    <a:pt x="38510" y="13647"/>
                  </a:lnTo>
                  <a:lnTo>
                    <a:pt x="40900" y="13705"/>
                  </a:lnTo>
                  <a:lnTo>
                    <a:pt x="43309" y="13763"/>
                  </a:lnTo>
                  <a:lnTo>
                    <a:pt x="45757" y="13782"/>
                  </a:lnTo>
                  <a:lnTo>
                    <a:pt x="50730" y="13782"/>
                  </a:lnTo>
                  <a:lnTo>
                    <a:pt x="53178" y="13763"/>
                  </a:lnTo>
                  <a:lnTo>
                    <a:pt x="55587" y="13705"/>
                  </a:lnTo>
                  <a:lnTo>
                    <a:pt x="57958" y="13647"/>
                  </a:lnTo>
                  <a:lnTo>
                    <a:pt x="60290" y="13570"/>
                  </a:lnTo>
                  <a:lnTo>
                    <a:pt x="62584" y="13474"/>
                  </a:lnTo>
                  <a:lnTo>
                    <a:pt x="64839" y="13377"/>
                  </a:lnTo>
                  <a:lnTo>
                    <a:pt x="67017" y="13242"/>
                  </a:lnTo>
                  <a:lnTo>
                    <a:pt x="69156" y="13107"/>
                  </a:lnTo>
                  <a:lnTo>
                    <a:pt x="71238" y="12953"/>
                  </a:lnTo>
                  <a:lnTo>
                    <a:pt x="73262" y="12799"/>
                  </a:lnTo>
                  <a:lnTo>
                    <a:pt x="75208" y="12606"/>
                  </a:lnTo>
                  <a:lnTo>
                    <a:pt x="77097" y="12414"/>
                  </a:lnTo>
                  <a:lnTo>
                    <a:pt x="78928" y="12221"/>
                  </a:lnTo>
                  <a:lnTo>
                    <a:pt x="80682" y="11990"/>
                  </a:lnTo>
                  <a:lnTo>
                    <a:pt x="82359" y="11778"/>
                  </a:lnTo>
                  <a:lnTo>
                    <a:pt x="83959" y="11527"/>
                  </a:lnTo>
                  <a:lnTo>
                    <a:pt x="85462" y="11276"/>
                  </a:lnTo>
                  <a:lnTo>
                    <a:pt x="86908" y="11026"/>
                  </a:lnTo>
                  <a:lnTo>
                    <a:pt x="88238" y="10756"/>
                  </a:lnTo>
                  <a:lnTo>
                    <a:pt x="89510" y="10467"/>
                  </a:lnTo>
                  <a:lnTo>
                    <a:pt x="90666" y="10178"/>
                  </a:lnTo>
                  <a:lnTo>
                    <a:pt x="91726" y="9889"/>
                  </a:lnTo>
                  <a:lnTo>
                    <a:pt x="92690" y="9580"/>
                  </a:lnTo>
                  <a:lnTo>
                    <a:pt x="93557" y="9272"/>
                  </a:lnTo>
                  <a:lnTo>
                    <a:pt x="93943" y="9098"/>
                  </a:lnTo>
                  <a:lnTo>
                    <a:pt x="94309" y="8944"/>
                  </a:lnTo>
                  <a:lnTo>
                    <a:pt x="94656" y="8790"/>
                  </a:lnTo>
                  <a:lnTo>
                    <a:pt x="94964" y="8617"/>
                  </a:lnTo>
                  <a:lnTo>
                    <a:pt x="95253" y="8443"/>
                  </a:lnTo>
                  <a:lnTo>
                    <a:pt x="95504" y="8289"/>
                  </a:lnTo>
                  <a:lnTo>
                    <a:pt x="95735" y="8115"/>
                  </a:lnTo>
                  <a:lnTo>
                    <a:pt x="95928" y="7942"/>
                  </a:lnTo>
                  <a:lnTo>
                    <a:pt x="96102" y="7768"/>
                  </a:lnTo>
                  <a:lnTo>
                    <a:pt x="96236" y="7595"/>
                  </a:lnTo>
                  <a:lnTo>
                    <a:pt x="96352" y="7422"/>
                  </a:lnTo>
                  <a:lnTo>
                    <a:pt x="96429" y="7248"/>
                  </a:lnTo>
                  <a:lnTo>
                    <a:pt x="96468" y="7075"/>
                  </a:lnTo>
                  <a:lnTo>
                    <a:pt x="96487" y="6901"/>
                  </a:lnTo>
                  <a:lnTo>
                    <a:pt x="96468" y="6708"/>
                  </a:lnTo>
                  <a:lnTo>
                    <a:pt x="96429" y="6535"/>
                  </a:lnTo>
                  <a:lnTo>
                    <a:pt x="96352" y="6361"/>
                  </a:lnTo>
                  <a:lnTo>
                    <a:pt x="96236" y="6188"/>
                  </a:lnTo>
                  <a:lnTo>
                    <a:pt x="96102" y="6015"/>
                  </a:lnTo>
                  <a:lnTo>
                    <a:pt x="95928" y="5841"/>
                  </a:lnTo>
                  <a:lnTo>
                    <a:pt x="95735" y="5668"/>
                  </a:lnTo>
                  <a:lnTo>
                    <a:pt x="95504" y="5513"/>
                  </a:lnTo>
                  <a:lnTo>
                    <a:pt x="95253" y="5340"/>
                  </a:lnTo>
                  <a:lnTo>
                    <a:pt x="94964" y="5166"/>
                  </a:lnTo>
                  <a:lnTo>
                    <a:pt x="94656" y="5012"/>
                  </a:lnTo>
                  <a:lnTo>
                    <a:pt x="94309" y="4839"/>
                  </a:lnTo>
                  <a:lnTo>
                    <a:pt x="93943" y="4685"/>
                  </a:lnTo>
                  <a:lnTo>
                    <a:pt x="93557" y="4530"/>
                  </a:lnTo>
                  <a:lnTo>
                    <a:pt x="92690" y="4203"/>
                  </a:lnTo>
                  <a:lnTo>
                    <a:pt x="91726" y="3914"/>
                  </a:lnTo>
                  <a:lnTo>
                    <a:pt x="90666" y="3605"/>
                  </a:lnTo>
                  <a:lnTo>
                    <a:pt x="89510" y="3316"/>
                  </a:lnTo>
                  <a:lnTo>
                    <a:pt x="88238" y="3046"/>
                  </a:lnTo>
                  <a:lnTo>
                    <a:pt x="86908" y="2776"/>
                  </a:lnTo>
                  <a:lnTo>
                    <a:pt x="85462" y="2507"/>
                  </a:lnTo>
                  <a:lnTo>
                    <a:pt x="83959" y="2256"/>
                  </a:lnTo>
                  <a:lnTo>
                    <a:pt x="82359" y="2025"/>
                  </a:lnTo>
                  <a:lnTo>
                    <a:pt x="80682" y="1793"/>
                  </a:lnTo>
                  <a:lnTo>
                    <a:pt x="78928" y="1581"/>
                  </a:lnTo>
                  <a:lnTo>
                    <a:pt x="77097" y="1369"/>
                  </a:lnTo>
                  <a:lnTo>
                    <a:pt x="75208" y="1177"/>
                  </a:lnTo>
                  <a:lnTo>
                    <a:pt x="73262" y="1003"/>
                  </a:lnTo>
                  <a:lnTo>
                    <a:pt x="71238" y="830"/>
                  </a:lnTo>
                  <a:lnTo>
                    <a:pt x="69156" y="676"/>
                  </a:lnTo>
                  <a:lnTo>
                    <a:pt x="67017" y="541"/>
                  </a:lnTo>
                  <a:lnTo>
                    <a:pt x="64839" y="425"/>
                  </a:lnTo>
                  <a:lnTo>
                    <a:pt x="62584" y="309"/>
                  </a:lnTo>
                  <a:lnTo>
                    <a:pt x="60290" y="213"/>
                  </a:lnTo>
                  <a:lnTo>
                    <a:pt x="57958" y="136"/>
                  </a:lnTo>
                  <a:lnTo>
                    <a:pt x="55587" y="78"/>
                  </a:lnTo>
                  <a:lnTo>
                    <a:pt x="53178" y="39"/>
                  </a:lnTo>
                  <a:lnTo>
                    <a:pt x="50730" y="1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605192" y="1655918"/>
              <a:ext cx="521265" cy="475671"/>
            </a:xfrm>
            <a:custGeom>
              <a:avLst/>
              <a:gdLst/>
              <a:ahLst/>
              <a:cxnLst/>
              <a:rect l="l" t="t" r="r" b="b"/>
              <a:pathLst>
                <a:path w="39363" h="35920" extrusionOk="0">
                  <a:moveTo>
                    <a:pt x="5741" y="1"/>
                  </a:moveTo>
                  <a:lnTo>
                    <a:pt x="5331" y="28"/>
                  </a:lnTo>
                  <a:lnTo>
                    <a:pt x="4921" y="56"/>
                  </a:lnTo>
                  <a:lnTo>
                    <a:pt x="4511" y="83"/>
                  </a:lnTo>
                  <a:lnTo>
                    <a:pt x="4101" y="165"/>
                  </a:lnTo>
                  <a:lnTo>
                    <a:pt x="3745" y="274"/>
                  </a:lnTo>
                  <a:lnTo>
                    <a:pt x="3390" y="411"/>
                  </a:lnTo>
                  <a:lnTo>
                    <a:pt x="3062" y="548"/>
                  </a:lnTo>
                  <a:lnTo>
                    <a:pt x="2734" y="712"/>
                  </a:lnTo>
                  <a:lnTo>
                    <a:pt x="2433" y="903"/>
                  </a:lnTo>
                  <a:lnTo>
                    <a:pt x="2133" y="1122"/>
                  </a:lnTo>
                  <a:lnTo>
                    <a:pt x="1832" y="1340"/>
                  </a:lnTo>
                  <a:lnTo>
                    <a:pt x="1558" y="1614"/>
                  </a:lnTo>
                  <a:lnTo>
                    <a:pt x="1312" y="1860"/>
                  </a:lnTo>
                  <a:lnTo>
                    <a:pt x="1066" y="2160"/>
                  </a:lnTo>
                  <a:lnTo>
                    <a:pt x="875" y="2461"/>
                  </a:lnTo>
                  <a:lnTo>
                    <a:pt x="656" y="2762"/>
                  </a:lnTo>
                  <a:lnTo>
                    <a:pt x="492" y="3090"/>
                  </a:lnTo>
                  <a:lnTo>
                    <a:pt x="328" y="3418"/>
                  </a:lnTo>
                  <a:lnTo>
                    <a:pt x="219" y="3773"/>
                  </a:lnTo>
                  <a:lnTo>
                    <a:pt x="110" y="4128"/>
                  </a:lnTo>
                  <a:lnTo>
                    <a:pt x="55" y="4402"/>
                  </a:lnTo>
                  <a:lnTo>
                    <a:pt x="0" y="4675"/>
                  </a:lnTo>
                  <a:lnTo>
                    <a:pt x="0" y="4976"/>
                  </a:lnTo>
                  <a:lnTo>
                    <a:pt x="0" y="5249"/>
                  </a:lnTo>
                  <a:lnTo>
                    <a:pt x="28" y="5523"/>
                  </a:lnTo>
                  <a:lnTo>
                    <a:pt x="110" y="5796"/>
                  </a:lnTo>
                  <a:lnTo>
                    <a:pt x="192" y="6069"/>
                  </a:lnTo>
                  <a:lnTo>
                    <a:pt x="328" y="6315"/>
                  </a:lnTo>
                  <a:lnTo>
                    <a:pt x="465" y="6507"/>
                  </a:lnTo>
                  <a:lnTo>
                    <a:pt x="629" y="6671"/>
                  </a:lnTo>
                  <a:lnTo>
                    <a:pt x="820" y="6835"/>
                  </a:lnTo>
                  <a:lnTo>
                    <a:pt x="1012" y="6971"/>
                  </a:lnTo>
                  <a:lnTo>
                    <a:pt x="1230" y="7081"/>
                  </a:lnTo>
                  <a:lnTo>
                    <a:pt x="1449" y="7190"/>
                  </a:lnTo>
                  <a:lnTo>
                    <a:pt x="1887" y="7381"/>
                  </a:lnTo>
                  <a:lnTo>
                    <a:pt x="2515" y="7545"/>
                  </a:lnTo>
                  <a:lnTo>
                    <a:pt x="3144" y="7682"/>
                  </a:lnTo>
                  <a:lnTo>
                    <a:pt x="3800" y="7764"/>
                  </a:lnTo>
                  <a:lnTo>
                    <a:pt x="4456" y="7791"/>
                  </a:lnTo>
                  <a:lnTo>
                    <a:pt x="5139" y="7819"/>
                  </a:lnTo>
                  <a:lnTo>
                    <a:pt x="5795" y="7819"/>
                  </a:lnTo>
                  <a:lnTo>
                    <a:pt x="7162" y="7791"/>
                  </a:lnTo>
                  <a:lnTo>
                    <a:pt x="8529" y="7764"/>
                  </a:lnTo>
                  <a:lnTo>
                    <a:pt x="9185" y="7791"/>
                  </a:lnTo>
                  <a:lnTo>
                    <a:pt x="9841" y="7819"/>
                  </a:lnTo>
                  <a:lnTo>
                    <a:pt x="10497" y="7901"/>
                  </a:lnTo>
                  <a:lnTo>
                    <a:pt x="11126" y="8010"/>
                  </a:lnTo>
                  <a:lnTo>
                    <a:pt x="11727" y="8201"/>
                  </a:lnTo>
                  <a:lnTo>
                    <a:pt x="12028" y="8283"/>
                  </a:lnTo>
                  <a:lnTo>
                    <a:pt x="12328" y="8420"/>
                  </a:lnTo>
                  <a:lnTo>
                    <a:pt x="12602" y="8557"/>
                  </a:lnTo>
                  <a:lnTo>
                    <a:pt x="12875" y="8693"/>
                  </a:lnTo>
                  <a:lnTo>
                    <a:pt x="13121" y="8857"/>
                  </a:lnTo>
                  <a:lnTo>
                    <a:pt x="13367" y="9021"/>
                  </a:lnTo>
                  <a:lnTo>
                    <a:pt x="13613" y="9240"/>
                  </a:lnTo>
                  <a:lnTo>
                    <a:pt x="13859" y="9459"/>
                  </a:lnTo>
                  <a:lnTo>
                    <a:pt x="14105" y="9677"/>
                  </a:lnTo>
                  <a:lnTo>
                    <a:pt x="14324" y="9951"/>
                  </a:lnTo>
                  <a:lnTo>
                    <a:pt x="14625" y="10333"/>
                  </a:lnTo>
                  <a:lnTo>
                    <a:pt x="14871" y="10744"/>
                  </a:lnTo>
                  <a:lnTo>
                    <a:pt x="15117" y="11181"/>
                  </a:lnTo>
                  <a:lnTo>
                    <a:pt x="15308" y="11618"/>
                  </a:lnTo>
                  <a:lnTo>
                    <a:pt x="15472" y="12083"/>
                  </a:lnTo>
                  <a:lnTo>
                    <a:pt x="15636" y="12548"/>
                  </a:lnTo>
                  <a:lnTo>
                    <a:pt x="15937" y="13477"/>
                  </a:lnTo>
                  <a:lnTo>
                    <a:pt x="16319" y="14926"/>
                  </a:lnTo>
                  <a:lnTo>
                    <a:pt x="16647" y="16375"/>
                  </a:lnTo>
                  <a:lnTo>
                    <a:pt x="16975" y="17823"/>
                  </a:lnTo>
                  <a:lnTo>
                    <a:pt x="17249" y="19272"/>
                  </a:lnTo>
                  <a:lnTo>
                    <a:pt x="17522" y="20748"/>
                  </a:lnTo>
                  <a:lnTo>
                    <a:pt x="17768" y="22197"/>
                  </a:lnTo>
                  <a:lnTo>
                    <a:pt x="18233" y="25149"/>
                  </a:lnTo>
                  <a:lnTo>
                    <a:pt x="18561" y="27090"/>
                  </a:lnTo>
                  <a:lnTo>
                    <a:pt x="18752" y="28047"/>
                  </a:lnTo>
                  <a:lnTo>
                    <a:pt x="18971" y="28976"/>
                  </a:lnTo>
                  <a:lnTo>
                    <a:pt x="19244" y="29933"/>
                  </a:lnTo>
                  <a:lnTo>
                    <a:pt x="19545" y="30835"/>
                  </a:lnTo>
                  <a:lnTo>
                    <a:pt x="19736" y="31272"/>
                  </a:lnTo>
                  <a:lnTo>
                    <a:pt x="19928" y="31737"/>
                  </a:lnTo>
                  <a:lnTo>
                    <a:pt x="20146" y="32147"/>
                  </a:lnTo>
                  <a:lnTo>
                    <a:pt x="20392" y="32584"/>
                  </a:lnTo>
                  <a:lnTo>
                    <a:pt x="20666" y="33022"/>
                  </a:lnTo>
                  <a:lnTo>
                    <a:pt x="20966" y="33404"/>
                  </a:lnTo>
                  <a:lnTo>
                    <a:pt x="21294" y="33787"/>
                  </a:lnTo>
                  <a:lnTo>
                    <a:pt x="21622" y="34115"/>
                  </a:lnTo>
                  <a:lnTo>
                    <a:pt x="21978" y="34443"/>
                  </a:lnTo>
                  <a:lnTo>
                    <a:pt x="22360" y="34716"/>
                  </a:lnTo>
                  <a:lnTo>
                    <a:pt x="22743" y="34962"/>
                  </a:lnTo>
                  <a:lnTo>
                    <a:pt x="23153" y="35181"/>
                  </a:lnTo>
                  <a:lnTo>
                    <a:pt x="23563" y="35400"/>
                  </a:lnTo>
                  <a:lnTo>
                    <a:pt x="24000" y="35564"/>
                  </a:lnTo>
                  <a:lnTo>
                    <a:pt x="24465" y="35700"/>
                  </a:lnTo>
                  <a:lnTo>
                    <a:pt x="24930" y="35782"/>
                  </a:lnTo>
                  <a:lnTo>
                    <a:pt x="25395" y="35864"/>
                  </a:lnTo>
                  <a:lnTo>
                    <a:pt x="25887" y="35919"/>
                  </a:lnTo>
                  <a:lnTo>
                    <a:pt x="26871" y="35919"/>
                  </a:lnTo>
                  <a:lnTo>
                    <a:pt x="27882" y="35864"/>
                  </a:lnTo>
                  <a:lnTo>
                    <a:pt x="28839" y="35782"/>
                  </a:lnTo>
                  <a:lnTo>
                    <a:pt x="29741" y="35700"/>
                  </a:lnTo>
                  <a:lnTo>
                    <a:pt x="30643" y="35564"/>
                  </a:lnTo>
                  <a:lnTo>
                    <a:pt x="31490" y="35427"/>
                  </a:lnTo>
                  <a:lnTo>
                    <a:pt x="32310" y="35236"/>
                  </a:lnTo>
                  <a:lnTo>
                    <a:pt x="33103" y="34990"/>
                  </a:lnTo>
                  <a:lnTo>
                    <a:pt x="33458" y="34853"/>
                  </a:lnTo>
                  <a:lnTo>
                    <a:pt x="33841" y="34716"/>
                  </a:lnTo>
                  <a:lnTo>
                    <a:pt x="34196" y="34525"/>
                  </a:lnTo>
                  <a:lnTo>
                    <a:pt x="34552" y="34361"/>
                  </a:lnTo>
                  <a:lnTo>
                    <a:pt x="34907" y="34142"/>
                  </a:lnTo>
                  <a:lnTo>
                    <a:pt x="35235" y="33924"/>
                  </a:lnTo>
                  <a:lnTo>
                    <a:pt x="35563" y="33705"/>
                  </a:lnTo>
                  <a:lnTo>
                    <a:pt x="35864" y="33432"/>
                  </a:lnTo>
                  <a:lnTo>
                    <a:pt x="36165" y="33158"/>
                  </a:lnTo>
                  <a:lnTo>
                    <a:pt x="36465" y="32858"/>
                  </a:lnTo>
                  <a:lnTo>
                    <a:pt x="36766" y="32529"/>
                  </a:lnTo>
                  <a:lnTo>
                    <a:pt x="37039" y="32201"/>
                  </a:lnTo>
                  <a:lnTo>
                    <a:pt x="37313" y="31819"/>
                  </a:lnTo>
                  <a:lnTo>
                    <a:pt x="37586" y="31436"/>
                  </a:lnTo>
                  <a:lnTo>
                    <a:pt x="37832" y="30999"/>
                  </a:lnTo>
                  <a:lnTo>
                    <a:pt x="38078" y="30561"/>
                  </a:lnTo>
                  <a:lnTo>
                    <a:pt x="38297" y="30097"/>
                  </a:lnTo>
                  <a:lnTo>
                    <a:pt x="38543" y="29577"/>
                  </a:lnTo>
                  <a:lnTo>
                    <a:pt x="38871" y="28757"/>
                  </a:lnTo>
                  <a:lnTo>
                    <a:pt x="39007" y="28320"/>
                  </a:lnTo>
                  <a:lnTo>
                    <a:pt x="39144" y="27883"/>
                  </a:lnTo>
                  <a:lnTo>
                    <a:pt x="39226" y="27445"/>
                  </a:lnTo>
                  <a:lnTo>
                    <a:pt x="39308" y="27008"/>
                  </a:lnTo>
                  <a:lnTo>
                    <a:pt x="39335" y="26570"/>
                  </a:lnTo>
                  <a:lnTo>
                    <a:pt x="39363" y="26133"/>
                  </a:lnTo>
                  <a:lnTo>
                    <a:pt x="39335" y="25750"/>
                  </a:lnTo>
                  <a:lnTo>
                    <a:pt x="39281" y="25395"/>
                  </a:lnTo>
                  <a:lnTo>
                    <a:pt x="39199" y="25067"/>
                  </a:lnTo>
                  <a:lnTo>
                    <a:pt x="39117" y="24739"/>
                  </a:lnTo>
                  <a:lnTo>
                    <a:pt x="38980" y="24411"/>
                  </a:lnTo>
                  <a:lnTo>
                    <a:pt x="38843" y="24110"/>
                  </a:lnTo>
                  <a:lnTo>
                    <a:pt x="38707" y="23782"/>
                  </a:lnTo>
                  <a:lnTo>
                    <a:pt x="38515" y="23509"/>
                  </a:lnTo>
                  <a:lnTo>
                    <a:pt x="38133" y="22935"/>
                  </a:lnTo>
                  <a:lnTo>
                    <a:pt x="37695" y="22388"/>
                  </a:lnTo>
                  <a:lnTo>
                    <a:pt x="37231" y="21842"/>
                  </a:lnTo>
                  <a:lnTo>
                    <a:pt x="36711" y="21349"/>
                  </a:lnTo>
                  <a:lnTo>
                    <a:pt x="35673" y="20338"/>
                  </a:lnTo>
                  <a:lnTo>
                    <a:pt x="35153" y="19846"/>
                  </a:lnTo>
                  <a:lnTo>
                    <a:pt x="34661" y="19327"/>
                  </a:lnTo>
                  <a:lnTo>
                    <a:pt x="34169" y="18807"/>
                  </a:lnTo>
                  <a:lnTo>
                    <a:pt x="33732" y="18288"/>
                  </a:lnTo>
                  <a:lnTo>
                    <a:pt x="33349" y="17741"/>
                  </a:lnTo>
                  <a:lnTo>
                    <a:pt x="33158" y="17441"/>
                  </a:lnTo>
                  <a:lnTo>
                    <a:pt x="32994" y="17140"/>
                  </a:lnTo>
                  <a:lnTo>
                    <a:pt x="32857" y="16839"/>
                  </a:lnTo>
                  <a:lnTo>
                    <a:pt x="32720" y="16511"/>
                  </a:lnTo>
                  <a:lnTo>
                    <a:pt x="32502" y="15882"/>
                  </a:lnTo>
                  <a:lnTo>
                    <a:pt x="32092" y="14543"/>
                  </a:lnTo>
                  <a:lnTo>
                    <a:pt x="31873" y="13887"/>
                  </a:lnTo>
                  <a:lnTo>
                    <a:pt x="31764" y="13559"/>
                  </a:lnTo>
                  <a:lnTo>
                    <a:pt x="31627" y="13258"/>
                  </a:lnTo>
                  <a:lnTo>
                    <a:pt x="31463" y="12958"/>
                  </a:lnTo>
                  <a:lnTo>
                    <a:pt x="31299" y="12684"/>
                  </a:lnTo>
                  <a:lnTo>
                    <a:pt x="31108" y="12411"/>
                  </a:lnTo>
                  <a:lnTo>
                    <a:pt x="30889" y="12138"/>
                  </a:lnTo>
                  <a:lnTo>
                    <a:pt x="30616" y="11892"/>
                  </a:lnTo>
                  <a:lnTo>
                    <a:pt x="30315" y="11646"/>
                  </a:lnTo>
                  <a:lnTo>
                    <a:pt x="30014" y="11427"/>
                  </a:lnTo>
                  <a:lnTo>
                    <a:pt x="29686" y="11208"/>
                  </a:lnTo>
                  <a:lnTo>
                    <a:pt x="29030" y="10798"/>
                  </a:lnTo>
                  <a:lnTo>
                    <a:pt x="28729" y="10579"/>
                  </a:lnTo>
                  <a:lnTo>
                    <a:pt x="28429" y="10333"/>
                  </a:lnTo>
                  <a:lnTo>
                    <a:pt x="28183" y="10115"/>
                  </a:lnTo>
                  <a:lnTo>
                    <a:pt x="27937" y="9869"/>
                  </a:lnTo>
                  <a:lnTo>
                    <a:pt x="27691" y="9623"/>
                  </a:lnTo>
                  <a:lnTo>
                    <a:pt x="27499" y="9349"/>
                  </a:lnTo>
                  <a:lnTo>
                    <a:pt x="27089" y="8775"/>
                  </a:lnTo>
                  <a:lnTo>
                    <a:pt x="26734" y="8201"/>
                  </a:lnTo>
                  <a:lnTo>
                    <a:pt x="26051" y="6971"/>
                  </a:lnTo>
                  <a:lnTo>
                    <a:pt x="25695" y="6343"/>
                  </a:lnTo>
                  <a:lnTo>
                    <a:pt x="25340" y="5769"/>
                  </a:lnTo>
                  <a:lnTo>
                    <a:pt x="25012" y="5277"/>
                  </a:lnTo>
                  <a:lnTo>
                    <a:pt x="24629" y="4812"/>
                  </a:lnTo>
                  <a:lnTo>
                    <a:pt x="24247" y="4374"/>
                  </a:lnTo>
                  <a:lnTo>
                    <a:pt x="23836" y="3937"/>
                  </a:lnTo>
                  <a:lnTo>
                    <a:pt x="23399" y="3527"/>
                  </a:lnTo>
                  <a:lnTo>
                    <a:pt x="22962" y="3144"/>
                  </a:lnTo>
                  <a:lnTo>
                    <a:pt x="22470" y="2789"/>
                  </a:lnTo>
                  <a:lnTo>
                    <a:pt x="21978" y="2461"/>
                  </a:lnTo>
                  <a:lnTo>
                    <a:pt x="21486" y="2160"/>
                  </a:lnTo>
                  <a:lnTo>
                    <a:pt x="20939" y="1887"/>
                  </a:lnTo>
                  <a:lnTo>
                    <a:pt x="20420" y="1641"/>
                  </a:lnTo>
                  <a:lnTo>
                    <a:pt x="19873" y="1422"/>
                  </a:lnTo>
                  <a:lnTo>
                    <a:pt x="19299" y="1231"/>
                  </a:lnTo>
                  <a:lnTo>
                    <a:pt x="18725" y="1094"/>
                  </a:lnTo>
                  <a:lnTo>
                    <a:pt x="18151" y="958"/>
                  </a:lnTo>
                  <a:lnTo>
                    <a:pt x="17577" y="876"/>
                  </a:lnTo>
                  <a:lnTo>
                    <a:pt x="16702" y="794"/>
                  </a:lnTo>
                  <a:lnTo>
                    <a:pt x="15855" y="766"/>
                  </a:lnTo>
                  <a:lnTo>
                    <a:pt x="15007" y="766"/>
                  </a:lnTo>
                  <a:lnTo>
                    <a:pt x="14133" y="794"/>
                  </a:lnTo>
                  <a:lnTo>
                    <a:pt x="13285" y="821"/>
                  </a:lnTo>
                  <a:lnTo>
                    <a:pt x="11563" y="821"/>
                  </a:lnTo>
                  <a:lnTo>
                    <a:pt x="10716" y="739"/>
                  </a:lnTo>
                  <a:lnTo>
                    <a:pt x="9868" y="630"/>
                  </a:lnTo>
                  <a:lnTo>
                    <a:pt x="9048" y="493"/>
                  </a:lnTo>
                  <a:lnTo>
                    <a:pt x="8228" y="329"/>
                  </a:lnTo>
                  <a:lnTo>
                    <a:pt x="7381" y="192"/>
                  </a:lnTo>
                  <a:lnTo>
                    <a:pt x="6561" y="56"/>
                  </a:lnTo>
                  <a:lnTo>
                    <a:pt x="6151" y="28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effective feedback</a:t>
            </a:r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ctrTitle" idx="4294967295"/>
          </p:nvPr>
        </p:nvSpPr>
        <p:spPr>
          <a:xfrm>
            <a:off x="943625" y="1295550"/>
            <a:ext cx="4078500" cy="304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Order of praise and constructive statements may not matter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"/>
              <a:buChar char="○"/>
            </a:pPr>
            <a:r>
              <a:rPr lang="en" sz="1400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What does matter is the interpersonal skills of the feedback giver-genuine, engaging kind and clear</a:t>
            </a:r>
            <a:endParaRPr sz="16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How might this feedback be shaped by my own cultural background or style preferences?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Be specific and connect to goals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Be a good listener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Environment matters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933" name="Google Shape;933;p33"/>
          <p:cNvPicPr preferRelativeResize="0"/>
          <p:nvPr/>
        </p:nvPicPr>
        <p:blipFill rotWithShape="1">
          <a:blip r:embed="rId3">
            <a:alphaModFix/>
          </a:blip>
          <a:srcRect l="2203" t="2985" r="2820" b="4310"/>
          <a:stretch/>
        </p:blipFill>
        <p:spPr>
          <a:xfrm>
            <a:off x="4865375" y="1843063"/>
            <a:ext cx="3435450" cy="19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4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effective feedback</a:t>
            </a:r>
            <a:endParaRPr/>
          </a:p>
        </p:txBody>
      </p:sp>
      <p:sp>
        <p:nvSpPr>
          <p:cNvPr id="939" name="Google Shape;939;p34"/>
          <p:cNvSpPr txBox="1">
            <a:spLocks noGrp="1"/>
          </p:cNvSpPr>
          <p:nvPr>
            <p:ph type="title"/>
          </p:nvPr>
        </p:nvSpPr>
        <p:spPr>
          <a:xfrm>
            <a:off x="2517602" y="176384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Focus on behavior, not the person</a:t>
            </a:r>
            <a:endParaRPr sz="1500"/>
          </a:p>
        </p:txBody>
      </p:sp>
      <p:sp>
        <p:nvSpPr>
          <p:cNvPr id="940" name="Google Shape;940;p34"/>
          <p:cNvSpPr/>
          <p:nvPr/>
        </p:nvSpPr>
        <p:spPr>
          <a:xfrm>
            <a:off x="1451345" y="1489477"/>
            <a:ext cx="906770" cy="914428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4"/>
          <p:cNvSpPr/>
          <p:nvPr/>
        </p:nvSpPr>
        <p:spPr>
          <a:xfrm>
            <a:off x="1451345" y="3013477"/>
            <a:ext cx="906770" cy="914428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4"/>
          <p:cNvSpPr/>
          <p:nvPr/>
        </p:nvSpPr>
        <p:spPr>
          <a:xfrm>
            <a:off x="4655295" y="3013477"/>
            <a:ext cx="906770" cy="914428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4"/>
          <p:cNvSpPr/>
          <p:nvPr/>
        </p:nvSpPr>
        <p:spPr>
          <a:xfrm>
            <a:off x="4655295" y="1489477"/>
            <a:ext cx="906770" cy="914428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4"/>
          <p:cNvSpPr txBox="1">
            <a:spLocks noGrp="1"/>
          </p:cNvSpPr>
          <p:nvPr>
            <p:ph type="title"/>
          </p:nvPr>
        </p:nvSpPr>
        <p:spPr>
          <a:xfrm>
            <a:off x="5721575" y="1763825"/>
            <a:ext cx="2221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Highlight what went well, acknowledge the intention</a:t>
            </a:r>
            <a:endParaRPr sz="1500"/>
          </a:p>
        </p:txBody>
      </p:sp>
      <p:sp>
        <p:nvSpPr>
          <p:cNvPr id="945" name="Google Shape;945;p34"/>
          <p:cNvSpPr txBox="1">
            <a:spLocks noGrp="1"/>
          </p:cNvSpPr>
          <p:nvPr>
            <p:ph type="title"/>
          </p:nvPr>
        </p:nvSpPr>
        <p:spPr>
          <a:xfrm>
            <a:off x="2517601" y="3287863"/>
            <a:ext cx="2106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Feedback shows a way to improvement</a:t>
            </a:r>
            <a:endParaRPr sz="1500"/>
          </a:p>
        </p:txBody>
      </p:sp>
      <p:sp>
        <p:nvSpPr>
          <p:cNvPr id="946" name="Google Shape;946;p34"/>
          <p:cNvSpPr txBox="1">
            <a:spLocks noGrp="1"/>
          </p:cNvSpPr>
          <p:nvPr>
            <p:ph type="title"/>
          </p:nvPr>
        </p:nvSpPr>
        <p:spPr>
          <a:xfrm>
            <a:off x="5721577" y="3287832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Meet regularly</a:t>
            </a:r>
            <a:endParaRPr sz="1500"/>
          </a:p>
        </p:txBody>
      </p:sp>
      <p:grpSp>
        <p:nvGrpSpPr>
          <p:cNvPr id="947" name="Google Shape;947;p34"/>
          <p:cNvGrpSpPr/>
          <p:nvPr/>
        </p:nvGrpSpPr>
        <p:grpSpPr>
          <a:xfrm>
            <a:off x="4922688" y="3308000"/>
            <a:ext cx="371975" cy="325325"/>
            <a:chOff x="2498150" y="1182125"/>
            <a:chExt cx="371975" cy="325325"/>
          </a:xfrm>
        </p:grpSpPr>
        <p:sp>
          <p:nvSpPr>
            <p:cNvPr id="948" name="Google Shape;948;p34"/>
            <p:cNvSpPr/>
            <p:nvPr/>
          </p:nvSpPr>
          <p:spPr>
            <a:xfrm>
              <a:off x="2498150" y="1205125"/>
              <a:ext cx="186000" cy="302325"/>
            </a:xfrm>
            <a:custGeom>
              <a:avLst/>
              <a:gdLst/>
              <a:ahLst/>
              <a:cxnLst/>
              <a:rect l="l" t="t" r="r" b="b"/>
              <a:pathLst>
                <a:path w="7440" h="12093" extrusionOk="0">
                  <a:moveTo>
                    <a:pt x="0" y="1"/>
                  </a:moveTo>
                  <a:lnTo>
                    <a:pt x="0" y="11249"/>
                  </a:lnTo>
                  <a:lnTo>
                    <a:pt x="6110" y="11249"/>
                  </a:lnTo>
                  <a:lnTo>
                    <a:pt x="6698" y="11786"/>
                  </a:lnTo>
                  <a:lnTo>
                    <a:pt x="6851" y="11914"/>
                  </a:lnTo>
                  <a:lnTo>
                    <a:pt x="7056" y="12016"/>
                  </a:lnTo>
                  <a:lnTo>
                    <a:pt x="7235" y="12067"/>
                  </a:lnTo>
                  <a:lnTo>
                    <a:pt x="7439" y="12092"/>
                  </a:lnTo>
                  <a:lnTo>
                    <a:pt x="74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2684125" y="1205125"/>
              <a:ext cx="186000" cy="302325"/>
            </a:xfrm>
            <a:custGeom>
              <a:avLst/>
              <a:gdLst/>
              <a:ahLst/>
              <a:cxnLst/>
              <a:rect l="l" t="t" r="r" b="b"/>
              <a:pathLst>
                <a:path w="7440" h="12093" extrusionOk="0">
                  <a:moveTo>
                    <a:pt x="0" y="1"/>
                  </a:moveTo>
                  <a:lnTo>
                    <a:pt x="0" y="12092"/>
                  </a:lnTo>
                  <a:lnTo>
                    <a:pt x="205" y="12067"/>
                  </a:lnTo>
                  <a:lnTo>
                    <a:pt x="409" y="12016"/>
                  </a:lnTo>
                  <a:lnTo>
                    <a:pt x="588" y="11914"/>
                  </a:lnTo>
                  <a:lnTo>
                    <a:pt x="767" y="11786"/>
                  </a:lnTo>
                  <a:lnTo>
                    <a:pt x="1329" y="11249"/>
                  </a:lnTo>
                  <a:lnTo>
                    <a:pt x="7439" y="11249"/>
                  </a:lnTo>
                  <a:lnTo>
                    <a:pt x="74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684125" y="1421150"/>
              <a:ext cx="155950" cy="35175"/>
            </a:xfrm>
            <a:custGeom>
              <a:avLst/>
              <a:gdLst/>
              <a:ahLst/>
              <a:cxnLst/>
              <a:rect l="l" t="t" r="r" b="b"/>
              <a:pathLst>
                <a:path w="623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6238" y="1406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2683475" y="1182125"/>
              <a:ext cx="156600" cy="239050"/>
            </a:xfrm>
            <a:custGeom>
              <a:avLst/>
              <a:gdLst/>
              <a:ahLst/>
              <a:cxnLst/>
              <a:rect l="l" t="t" r="r" b="b"/>
              <a:pathLst>
                <a:path w="6264" h="9562" extrusionOk="0">
                  <a:moveTo>
                    <a:pt x="1" y="1"/>
                  </a:moveTo>
                  <a:lnTo>
                    <a:pt x="26" y="9561"/>
                  </a:lnTo>
                  <a:lnTo>
                    <a:pt x="6264" y="9561"/>
                  </a:lnTo>
                  <a:lnTo>
                    <a:pt x="6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2683475" y="1182125"/>
              <a:ext cx="156600" cy="239050"/>
            </a:xfrm>
            <a:custGeom>
              <a:avLst/>
              <a:gdLst/>
              <a:ahLst/>
              <a:cxnLst/>
              <a:rect l="l" t="t" r="r" b="b"/>
              <a:pathLst>
                <a:path w="6264" h="9562" fill="none" extrusionOk="0">
                  <a:moveTo>
                    <a:pt x="26" y="9561"/>
                  </a:moveTo>
                  <a:lnTo>
                    <a:pt x="6264" y="9561"/>
                  </a:lnTo>
                  <a:lnTo>
                    <a:pt x="626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2528175" y="1421150"/>
              <a:ext cx="155975" cy="35175"/>
            </a:xfrm>
            <a:custGeom>
              <a:avLst/>
              <a:gdLst/>
              <a:ahLst/>
              <a:cxnLst/>
              <a:rect l="l" t="t" r="r" b="b"/>
              <a:pathLst>
                <a:path w="6239" h="1407" extrusionOk="0">
                  <a:moveTo>
                    <a:pt x="1" y="0"/>
                  </a:moveTo>
                  <a:lnTo>
                    <a:pt x="1" y="1406"/>
                  </a:lnTo>
                  <a:lnTo>
                    <a:pt x="6238" y="1406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2528175" y="1182125"/>
              <a:ext cx="155975" cy="239050"/>
            </a:xfrm>
            <a:custGeom>
              <a:avLst/>
              <a:gdLst/>
              <a:ahLst/>
              <a:cxnLst/>
              <a:rect l="l" t="t" r="r" b="b"/>
              <a:pathLst>
                <a:path w="6239" h="9562" extrusionOk="0">
                  <a:moveTo>
                    <a:pt x="1" y="1"/>
                  </a:moveTo>
                  <a:lnTo>
                    <a:pt x="1" y="9561"/>
                  </a:lnTo>
                  <a:lnTo>
                    <a:pt x="6238" y="9561"/>
                  </a:lnTo>
                  <a:lnTo>
                    <a:pt x="6238" y="350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2528175" y="1182125"/>
              <a:ext cx="155975" cy="239050"/>
            </a:xfrm>
            <a:custGeom>
              <a:avLst/>
              <a:gdLst/>
              <a:ahLst/>
              <a:cxnLst/>
              <a:rect l="l" t="t" r="r" b="b"/>
              <a:pathLst>
                <a:path w="6239" h="9562" fill="none" extrusionOk="0">
                  <a:moveTo>
                    <a:pt x="6238" y="1"/>
                  </a:moveTo>
                  <a:lnTo>
                    <a:pt x="1" y="1"/>
                  </a:lnTo>
                  <a:lnTo>
                    <a:pt x="1" y="9561"/>
                  </a:lnTo>
                  <a:lnTo>
                    <a:pt x="6238" y="9561"/>
                  </a:lnTo>
                  <a:lnTo>
                    <a:pt x="6238" y="35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676450" y="1223025"/>
              <a:ext cx="15350" cy="15375"/>
            </a:xfrm>
            <a:custGeom>
              <a:avLst/>
              <a:gdLst/>
              <a:ahLst/>
              <a:cxnLst/>
              <a:rect l="l" t="t" r="r" b="b"/>
              <a:pathLst>
                <a:path w="614" h="615" extrusionOk="0">
                  <a:moveTo>
                    <a:pt x="256" y="1"/>
                  </a:moveTo>
                  <a:lnTo>
                    <a:pt x="205" y="26"/>
                  </a:lnTo>
                  <a:lnTo>
                    <a:pt x="154" y="52"/>
                  </a:lnTo>
                  <a:lnTo>
                    <a:pt x="103" y="103"/>
                  </a:lnTo>
                  <a:lnTo>
                    <a:pt x="51" y="128"/>
                  </a:lnTo>
                  <a:lnTo>
                    <a:pt x="26" y="180"/>
                  </a:lnTo>
                  <a:lnTo>
                    <a:pt x="26" y="256"/>
                  </a:lnTo>
                  <a:lnTo>
                    <a:pt x="0" y="307"/>
                  </a:lnTo>
                  <a:lnTo>
                    <a:pt x="26" y="359"/>
                  </a:lnTo>
                  <a:lnTo>
                    <a:pt x="26" y="410"/>
                  </a:lnTo>
                  <a:lnTo>
                    <a:pt x="51" y="461"/>
                  </a:lnTo>
                  <a:lnTo>
                    <a:pt x="103" y="512"/>
                  </a:lnTo>
                  <a:lnTo>
                    <a:pt x="154" y="563"/>
                  </a:lnTo>
                  <a:lnTo>
                    <a:pt x="205" y="589"/>
                  </a:lnTo>
                  <a:lnTo>
                    <a:pt x="256" y="589"/>
                  </a:lnTo>
                  <a:lnTo>
                    <a:pt x="307" y="614"/>
                  </a:lnTo>
                  <a:lnTo>
                    <a:pt x="358" y="589"/>
                  </a:lnTo>
                  <a:lnTo>
                    <a:pt x="435" y="589"/>
                  </a:lnTo>
                  <a:lnTo>
                    <a:pt x="486" y="563"/>
                  </a:lnTo>
                  <a:lnTo>
                    <a:pt x="537" y="512"/>
                  </a:lnTo>
                  <a:lnTo>
                    <a:pt x="563" y="461"/>
                  </a:lnTo>
                  <a:lnTo>
                    <a:pt x="588" y="410"/>
                  </a:lnTo>
                  <a:lnTo>
                    <a:pt x="614" y="359"/>
                  </a:lnTo>
                  <a:lnTo>
                    <a:pt x="614" y="307"/>
                  </a:lnTo>
                  <a:lnTo>
                    <a:pt x="614" y="256"/>
                  </a:lnTo>
                  <a:lnTo>
                    <a:pt x="588" y="180"/>
                  </a:lnTo>
                  <a:lnTo>
                    <a:pt x="563" y="128"/>
                  </a:lnTo>
                  <a:lnTo>
                    <a:pt x="537" y="103"/>
                  </a:lnTo>
                  <a:lnTo>
                    <a:pt x="486" y="52"/>
                  </a:lnTo>
                  <a:lnTo>
                    <a:pt x="435" y="26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562050" y="1224300"/>
              <a:ext cx="79275" cy="15375"/>
            </a:xfrm>
            <a:custGeom>
              <a:avLst/>
              <a:gdLst/>
              <a:ahLst/>
              <a:cxnLst/>
              <a:rect l="l" t="t" r="r" b="b"/>
              <a:pathLst>
                <a:path w="3171" h="615" extrusionOk="0">
                  <a:moveTo>
                    <a:pt x="307" y="1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0" y="308"/>
                  </a:lnTo>
                  <a:lnTo>
                    <a:pt x="26" y="410"/>
                  </a:lnTo>
                  <a:lnTo>
                    <a:pt x="103" y="512"/>
                  </a:lnTo>
                  <a:lnTo>
                    <a:pt x="179" y="589"/>
                  </a:lnTo>
                  <a:lnTo>
                    <a:pt x="307" y="614"/>
                  </a:lnTo>
                  <a:lnTo>
                    <a:pt x="2864" y="614"/>
                  </a:lnTo>
                  <a:lnTo>
                    <a:pt x="2991" y="589"/>
                  </a:lnTo>
                  <a:lnTo>
                    <a:pt x="3094" y="512"/>
                  </a:lnTo>
                  <a:lnTo>
                    <a:pt x="3145" y="410"/>
                  </a:lnTo>
                  <a:lnTo>
                    <a:pt x="3170" y="308"/>
                  </a:lnTo>
                  <a:lnTo>
                    <a:pt x="3145" y="180"/>
                  </a:lnTo>
                  <a:lnTo>
                    <a:pt x="3094" y="77"/>
                  </a:lnTo>
                  <a:lnTo>
                    <a:pt x="2991" y="26"/>
                  </a:lnTo>
                  <a:lnTo>
                    <a:pt x="2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562050" y="1268400"/>
              <a:ext cx="79275" cy="15375"/>
            </a:xfrm>
            <a:custGeom>
              <a:avLst/>
              <a:gdLst/>
              <a:ahLst/>
              <a:cxnLst/>
              <a:rect l="l" t="t" r="r" b="b"/>
              <a:pathLst>
                <a:path w="3171" h="615" extrusionOk="0">
                  <a:moveTo>
                    <a:pt x="307" y="1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0" y="307"/>
                  </a:lnTo>
                  <a:lnTo>
                    <a:pt x="26" y="410"/>
                  </a:lnTo>
                  <a:lnTo>
                    <a:pt x="103" y="512"/>
                  </a:lnTo>
                  <a:lnTo>
                    <a:pt x="179" y="589"/>
                  </a:lnTo>
                  <a:lnTo>
                    <a:pt x="307" y="614"/>
                  </a:lnTo>
                  <a:lnTo>
                    <a:pt x="2864" y="614"/>
                  </a:lnTo>
                  <a:lnTo>
                    <a:pt x="2991" y="589"/>
                  </a:lnTo>
                  <a:lnTo>
                    <a:pt x="3094" y="512"/>
                  </a:lnTo>
                  <a:lnTo>
                    <a:pt x="3145" y="410"/>
                  </a:lnTo>
                  <a:lnTo>
                    <a:pt x="3170" y="307"/>
                  </a:lnTo>
                  <a:lnTo>
                    <a:pt x="3145" y="180"/>
                  </a:lnTo>
                  <a:lnTo>
                    <a:pt x="3094" y="77"/>
                  </a:lnTo>
                  <a:lnTo>
                    <a:pt x="2991" y="26"/>
                  </a:lnTo>
                  <a:lnTo>
                    <a:pt x="2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562050" y="1312500"/>
              <a:ext cx="79275" cy="15375"/>
            </a:xfrm>
            <a:custGeom>
              <a:avLst/>
              <a:gdLst/>
              <a:ahLst/>
              <a:cxnLst/>
              <a:rect l="l" t="t" r="r" b="b"/>
              <a:pathLst>
                <a:path w="3171" h="615" extrusionOk="0">
                  <a:moveTo>
                    <a:pt x="307" y="1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0" y="307"/>
                  </a:lnTo>
                  <a:lnTo>
                    <a:pt x="26" y="410"/>
                  </a:lnTo>
                  <a:lnTo>
                    <a:pt x="103" y="512"/>
                  </a:lnTo>
                  <a:lnTo>
                    <a:pt x="179" y="589"/>
                  </a:lnTo>
                  <a:lnTo>
                    <a:pt x="307" y="614"/>
                  </a:lnTo>
                  <a:lnTo>
                    <a:pt x="2864" y="614"/>
                  </a:lnTo>
                  <a:lnTo>
                    <a:pt x="2991" y="589"/>
                  </a:lnTo>
                  <a:lnTo>
                    <a:pt x="3094" y="512"/>
                  </a:lnTo>
                  <a:lnTo>
                    <a:pt x="3145" y="410"/>
                  </a:lnTo>
                  <a:lnTo>
                    <a:pt x="3170" y="307"/>
                  </a:lnTo>
                  <a:lnTo>
                    <a:pt x="3145" y="180"/>
                  </a:lnTo>
                  <a:lnTo>
                    <a:pt x="3094" y="77"/>
                  </a:lnTo>
                  <a:lnTo>
                    <a:pt x="2991" y="26"/>
                  </a:lnTo>
                  <a:lnTo>
                    <a:pt x="2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562050" y="1356600"/>
              <a:ext cx="79275" cy="14725"/>
            </a:xfrm>
            <a:custGeom>
              <a:avLst/>
              <a:gdLst/>
              <a:ahLst/>
              <a:cxnLst/>
              <a:rect l="l" t="t" r="r" b="b"/>
              <a:pathLst>
                <a:path w="3171" h="589" extrusionOk="0">
                  <a:moveTo>
                    <a:pt x="307" y="0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09"/>
                  </a:lnTo>
                  <a:lnTo>
                    <a:pt x="103" y="512"/>
                  </a:lnTo>
                  <a:lnTo>
                    <a:pt x="179" y="588"/>
                  </a:lnTo>
                  <a:lnTo>
                    <a:pt x="2991" y="588"/>
                  </a:lnTo>
                  <a:lnTo>
                    <a:pt x="3094" y="512"/>
                  </a:lnTo>
                  <a:lnTo>
                    <a:pt x="3145" y="409"/>
                  </a:lnTo>
                  <a:lnTo>
                    <a:pt x="3170" y="307"/>
                  </a:lnTo>
                  <a:lnTo>
                    <a:pt x="3145" y="179"/>
                  </a:lnTo>
                  <a:lnTo>
                    <a:pt x="3094" y="77"/>
                  </a:lnTo>
                  <a:lnTo>
                    <a:pt x="2991" y="26"/>
                  </a:lnTo>
                  <a:lnTo>
                    <a:pt x="2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2722450" y="1312500"/>
              <a:ext cx="79275" cy="15375"/>
            </a:xfrm>
            <a:custGeom>
              <a:avLst/>
              <a:gdLst/>
              <a:ahLst/>
              <a:cxnLst/>
              <a:rect l="l" t="t" r="r" b="b"/>
              <a:pathLst>
                <a:path w="3171" h="615" extrusionOk="0">
                  <a:moveTo>
                    <a:pt x="308" y="1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103" y="512"/>
                  </a:lnTo>
                  <a:lnTo>
                    <a:pt x="180" y="589"/>
                  </a:lnTo>
                  <a:lnTo>
                    <a:pt x="308" y="614"/>
                  </a:lnTo>
                  <a:lnTo>
                    <a:pt x="2864" y="614"/>
                  </a:lnTo>
                  <a:lnTo>
                    <a:pt x="2992" y="589"/>
                  </a:lnTo>
                  <a:lnTo>
                    <a:pt x="3094" y="512"/>
                  </a:lnTo>
                  <a:lnTo>
                    <a:pt x="3145" y="410"/>
                  </a:lnTo>
                  <a:lnTo>
                    <a:pt x="3171" y="307"/>
                  </a:lnTo>
                  <a:lnTo>
                    <a:pt x="3145" y="180"/>
                  </a:lnTo>
                  <a:lnTo>
                    <a:pt x="3094" y="77"/>
                  </a:lnTo>
                  <a:lnTo>
                    <a:pt x="2992" y="26"/>
                  </a:lnTo>
                  <a:lnTo>
                    <a:pt x="2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2722450" y="1356600"/>
              <a:ext cx="79275" cy="14725"/>
            </a:xfrm>
            <a:custGeom>
              <a:avLst/>
              <a:gdLst/>
              <a:ahLst/>
              <a:cxnLst/>
              <a:rect l="l" t="t" r="r" b="b"/>
              <a:pathLst>
                <a:path w="3171" h="589" extrusionOk="0">
                  <a:moveTo>
                    <a:pt x="308" y="0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26" y="409"/>
                  </a:lnTo>
                  <a:lnTo>
                    <a:pt x="103" y="512"/>
                  </a:lnTo>
                  <a:lnTo>
                    <a:pt x="180" y="588"/>
                  </a:lnTo>
                  <a:lnTo>
                    <a:pt x="2992" y="588"/>
                  </a:lnTo>
                  <a:lnTo>
                    <a:pt x="3094" y="512"/>
                  </a:lnTo>
                  <a:lnTo>
                    <a:pt x="3145" y="409"/>
                  </a:lnTo>
                  <a:lnTo>
                    <a:pt x="3171" y="307"/>
                  </a:lnTo>
                  <a:lnTo>
                    <a:pt x="3145" y="179"/>
                  </a:lnTo>
                  <a:lnTo>
                    <a:pt x="3094" y="77"/>
                  </a:lnTo>
                  <a:lnTo>
                    <a:pt x="2992" y="26"/>
                  </a:lnTo>
                  <a:lnTo>
                    <a:pt x="2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2785100" y="1182125"/>
              <a:ext cx="54975" cy="106750"/>
            </a:xfrm>
            <a:custGeom>
              <a:avLst/>
              <a:gdLst/>
              <a:ahLst/>
              <a:cxnLst/>
              <a:rect l="l" t="t" r="r" b="b"/>
              <a:pathLst>
                <a:path w="2199" h="4270" extrusionOk="0">
                  <a:moveTo>
                    <a:pt x="0" y="1"/>
                  </a:moveTo>
                  <a:lnTo>
                    <a:pt x="0" y="4270"/>
                  </a:lnTo>
                  <a:lnTo>
                    <a:pt x="1099" y="3631"/>
                  </a:lnTo>
                  <a:lnTo>
                    <a:pt x="2199" y="4270"/>
                  </a:lnTo>
                  <a:lnTo>
                    <a:pt x="2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34"/>
          <p:cNvGrpSpPr/>
          <p:nvPr/>
        </p:nvGrpSpPr>
        <p:grpSpPr>
          <a:xfrm>
            <a:off x="4951375" y="1805750"/>
            <a:ext cx="371325" cy="281875"/>
            <a:chOff x="5517850" y="1203850"/>
            <a:chExt cx="371325" cy="281875"/>
          </a:xfrm>
        </p:grpSpPr>
        <p:sp>
          <p:nvSpPr>
            <p:cNvPr id="965" name="Google Shape;965;p34"/>
            <p:cNvSpPr/>
            <p:nvPr/>
          </p:nvSpPr>
          <p:spPr>
            <a:xfrm>
              <a:off x="5579825" y="1366825"/>
              <a:ext cx="309350" cy="97800"/>
            </a:xfrm>
            <a:custGeom>
              <a:avLst/>
              <a:gdLst/>
              <a:ahLst/>
              <a:cxnLst/>
              <a:rect l="l" t="t" r="r" b="b"/>
              <a:pathLst>
                <a:path w="12374" h="3912" extrusionOk="0">
                  <a:moveTo>
                    <a:pt x="11504" y="0"/>
                  </a:moveTo>
                  <a:lnTo>
                    <a:pt x="11325" y="26"/>
                  </a:lnTo>
                  <a:lnTo>
                    <a:pt x="9536" y="512"/>
                  </a:lnTo>
                  <a:lnTo>
                    <a:pt x="8360" y="819"/>
                  </a:lnTo>
                  <a:lnTo>
                    <a:pt x="7542" y="1023"/>
                  </a:lnTo>
                  <a:lnTo>
                    <a:pt x="1" y="1406"/>
                  </a:lnTo>
                  <a:lnTo>
                    <a:pt x="308" y="3733"/>
                  </a:lnTo>
                  <a:lnTo>
                    <a:pt x="1253" y="3145"/>
                  </a:lnTo>
                  <a:lnTo>
                    <a:pt x="1407" y="3094"/>
                  </a:lnTo>
                  <a:lnTo>
                    <a:pt x="1586" y="3043"/>
                  </a:lnTo>
                  <a:lnTo>
                    <a:pt x="1765" y="3043"/>
                  </a:lnTo>
                  <a:lnTo>
                    <a:pt x="1918" y="3068"/>
                  </a:lnTo>
                  <a:lnTo>
                    <a:pt x="5625" y="3835"/>
                  </a:lnTo>
                  <a:lnTo>
                    <a:pt x="5880" y="3886"/>
                  </a:lnTo>
                  <a:lnTo>
                    <a:pt x="6111" y="3912"/>
                  </a:lnTo>
                  <a:lnTo>
                    <a:pt x="6366" y="3861"/>
                  </a:lnTo>
                  <a:lnTo>
                    <a:pt x="6622" y="3809"/>
                  </a:lnTo>
                  <a:lnTo>
                    <a:pt x="11735" y="1918"/>
                  </a:lnTo>
                  <a:lnTo>
                    <a:pt x="11888" y="1841"/>
                  </a:lnTo>
                  <a:lnTo>
                    <a:pt x="12016" y="1764"/>
                  </a:lnTo>
                  <a:lnTo>
                    <a:pt x="12144" y="1637"/>
                  </a:lnTo>
                  <a:lnTo>
                    <a:pt x="12220" y="1509"/>
                  </a:lnTo>
                  <a:lnTo>
                    <a:pt x="12297" y="1355"/>
                  </a:lnTo>
                  <a:lnTo>
                    <a:pt x="12348" y="1202"/>
                  </a:lnTo>
                  <a:lnTo>
                    <a:pt x="12374" y="1023"/>
                  </a:lnTo>
                  <a:lnTo>
                    <a:pt x="12374" y="844"/>
                  </a:lnTo>
                  <a:lnTo>
                    <a:pt x="12348" y="640"/>
                  </a:lnTo>
                  <a:lnTo>
                    <a:pt x="12271" y="461"/>
                  </a:lnTo>
                  <a:lnTo>
                    <a:pt x="12169" y="307"/>
                  </a:lnTo>
                  <a:lnTo>
                    <a:pt x="12016" y="179"/>
                  </a:lnTo>
                  <a:lnTo>
                    <a:pt x="11862" y="77"/>
                  </a:lnTo>
                  <a:lnTo>
                    <a:pt x="11709" y="26"/>
                  </a:lnTo>
                  <a:lnTo>
                    <a:pt x="11504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5579825" y="1366825"/>
              <a:ext cx="309350" cy="97800"/>
            </a:xfrm>
            <a:custGeom>
              <a:avLst/>
              <a:gdLst/>
              <a:ahLst/>
              <a:cxnLst/>
              <a:rect l="l" t="t" r="r" b="b"/>
              <a:pathLst>
                <a:path w="12374" h="3912" fill="none" extrusionOk="0">
                  <a:moveTo>
                    <a:pt x="1" y="1406"/>
                  </a:moveTo>
                  <a:lnTo>
                    <a:pt x="308" y="3733"/>
                  </a:lnTo>
                  <a:lnTo>
                    <a:pt x="1253" y="3145"/>
                  </a:lnTo>
                  <a:lnTo>
                    <a:pt x="1253" y="3145"/>
                  </a:lnTo>
                  <a:lnTo>
                    <a:pt x="1407" y="3094"/>
                  </a:lnTo>
                  <a:lnTo>
                    <a:pt x="1586" y="3043"/>
                  </a:lnTo>
                  <a:lnTo>
                    <a:pt x="1765" y="3043"/>
                  </a:lnTo>
                  <a:lnTo>
                    <a:pt x="1918" y="3068"/>
                  </a:lnTo>
                  <a:lnTo>
                    <a:pt x="5625" y="3835"/>
                  </a:lnTo>
                  <a:lnTo>
                    <a:pt x="5625" y="3835"/>
                  </a:lnTo>
                  <a:lnTo>
                    <a:pt x="5880" y="3886"/>
                  </a:lnTo>
                  <a:lnTo>
                    <a:pt x="6111" y="3912"/>
                  </a:lnTo>
                  <a:lnTo>
                    <a:pt x="6366" y="3861"/>
                  </a:lnTo>
                  <a:lnTo>
                    <a:pt x="6622" y="3809"/>
                  </a:lnTo>
                  <a:lnTo>
                    <a:pt x="11735" y="1918"/>
                  </a:lnTo>
                  <a:lnTo>
                    <a:pt x="11735" y="1918"/>
                  </a:lnTo>
                  <a:lnTo>
                    <a:pt x="11888" y="1841"/>
                  </a:lnTo>
                  <a:lnTo>
                    <a:pt x="12016" y="1764"/>
                  </a:lnTo>
                  <a:lnTo>
                    <a:pt x="12144" y="1637"/>
                  </a:lnTo>
                  <a:lnTo>
                    <a:pt x="12220" y="1509"/>
                  </a:lnTo>
                  <a:lnTo>
                    <a:pt x="12297" y="1355"/>
                  </a:lnTo>
                  <a:lnTo>
                    <a:pt x="12348" y="1202"/>
                  </a:lnTo>
                  <a:lnTo>
                    <a:pt x="12374" y="1023"/>
                  </a:lnTo>
                  <a:lnTo>
                    <a:pt x="12374" y="844"/>
                  </a:lnTo>
                  <a:lnTo>
                    <a:pt x="12374" y="844"/>
                  </a:lnTo>
                  <a:lnTo>
                    <a:pt x="12348" y="640"/>
                  </a:lnTo>
                  <a:lnTo>
                    <a:pt x="12271" y="461"/>
                  </a:lnTo>
                  <a:lnTo>
                    <a:pt x="12169" y="307"/>
                  </a:lnTo>
                  <a:lnTo>
                    <a:pt x="12016" y="179"/>
                  </a:lnTo>
                  <a:lnTo>
                    <a:pt x="11862" y="77"/>
                  </a:lnTo>
                  <a:lnTo>
                    <a:pt x="11709" y="26"/>
                  </a:lnTo>
                  <a:lnTo>
                    <a:pt x="11504" y="0"/>
                  </a:lnTo>
                  <a:lnTo>
                    <a:pt x="11325" y="26"/>
                  </a:lnTo>
                  <a:lnTo>
                    <a:pt x="11325" y="26"/>
                  </a:lnTo>
                  <a:lnTo>
                    <a:pt x="9536" y="512"/>
                  </a:lnTo>
                  <a:lnTo>
                    <a:pt x="8360" y="819"/>
                  </a:lnTo>
                  <a:lnTo>
                    <a:pt x="7542" y="1023"/>
                  </a:lnTo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5579200" y="1355325"/>
              <a:ext cx="190475" cy="66475"/>
            </a:xfrm>
            <a:custGeom>
              <a:avLst/>
              <a:gdLst/>
              <a:ahLst/>
              <a:cxnLst/>
              <a:rect l="l" t="t" r="r" b="b"/>
              <a:pathLst>
                <a:path w="7619" h="2659" extrusionOk="0">
                  <a:moveTo>
                    <a:pt x="1815" y="0"/>
                  </a:moveTo>
                  <a:lnTo>
                    <a:pt x="1534" y="26"/>
                  </a:lnTo>
                  <a:lnTo>
                    <a:pt x="1278" y="103"/>
                  </a:lnTo>
                  <a:lnTo>
                    <a:pt x="1048" y="230"/>
                  </a:lnTo>
                  <a:lnTo>
                    <a:pt x="844" y="358"/>
                  </a:lnTo>
                  <a:lnTo>
                    <a:pt x="639" y="512"/>
                  </a:lnTo>
                  <a:lnTo>
                    <a:pt x="179" y="818"/>
                  </a:lnTo>
                  <a:lnTo>
                    <a:pt x="0" y="1994"/>
                  </a:lnTo>
                  <a:lnTo>
                    <a:pt x="4551" y="2327"/>
                  </a:lnTo>
                  <a:lnTo>
                    <a:pt x="6698" y="2633"/>
                  </a:lnTo>
                  <a:lnTo>
                    <a:pt x="6851" y="2659"/>
                  </a:lnTo>
                  <a:lnTo>
                    <a:pt x="7005" y="2608"/>
                  </a:lnTo>
                  <a:lnTo>
                    <a:pt x="7158" y="2557"/>
                  </a:lnTo>
                  <a:lnTo>
                    <a:pt x="7286" y="2454"/>
                  </a:lnTo>
                  <a:lnTo>
                    <a:pt x="7414" y="2352"/>
                  </a:lnTo>
                  <a:lnTo>
                    <a:pt x="7516" y="2224"/>
                  </a:lnTo>
                  <a:lnTo>
                    <a:pt x="7567" y="2045"/>
                  </a:lnTo>
                  <a:lnTo>
                    <a:pt x="7618" y="1892"/>
                  </a:lnTo>
                  <a:lnTo>
                    <a:pt x="7618" y="1713"/>
                  </a:lnTo>
                  <a:lnTo>
                    <a:pt x="7593" y="1534"/>
                  </a:lnTo>
                  <a:lnTo>
                    <a:pt x="7542" y="1381"/>
                  </a:lnTo>
                  <a:lnTo>
                    <a:pt x="7465" y="1253"/>
                  </a:lnTo>
                  <a:lnTo>
                    <a:pt x="7363" y="1125"/>
                  </a:lnTo>
                  <a:lnTo>
                    <a:pt x="7260" y="1048"/>
                  </a:lnTo>
                  <a:lnTo>
                    <a:pt x="7107" y="972"/>
                  </a:lnTo>
                  <a:lnTo>
                    <a:pt x="6954" y="921"/>
                  </a:lnTo>
                  <a:lnTo>
                    <a:pt x="4960" y="639"/>
                  </a:lnTo>
                  <a:lnTo>
                    <a:pt x="3809" y="486"/>
                  </a:lnTo>
                  <a:lnTo>
                    <a:pt x="3145" y="358"/>
                  </a:lnTo>
                  <a:lnTo>
                    <a:pt x="2787" y="256"/>
                  </a:lnTo>
                  <a:lnTo>
                    <a:pt x="2429" y="103"/>
                  </a:lnTo>
                  <a:lnTo>
                    <a:pt x="2250" y="51"/>
                  </a:lnTo>
                  <a:lnTo>
                    <a:pt x="2071" y="26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579200" y="1355325"/>
              <a:ext cx="190475" cy="66475"/>
            </a:xfrm>
            <a:custGeom>
              <a:avLst/>
              <a:gdLst/>
              <a:ahLst/>
              <a:cxnLst/>
              <a:rect l="l" t="t" r="r" b="b"/>
              <a:pathLst>
                <a:path w="7619" h="2659" fill="none" extrusionOk="0">
                  <a:moveTo>
                    <a:pt x="4551" y="2327"/>
                  </a:moveTo>
                  <a:lnTo>
                    <a:pt x="4551" y="2327"/>
                  </a:lnTo>
                  <a:lnTo>
                    <a:pt x="6698" y="2633"/>
                  </a:lnTo>
                  <a:lnTo>
                    <a:pt x="6698" y="2633"/>
                  </a:lnTo>
                  <a:lnTo>
                    <a:pt x="6851" y="2659"/>
                  </a:lnTo>
                  <a:lnTo>
                    <a:pt x="7005" y="2608"/>
                  </a:lnTo>
                  <a:lnTo>
                    <a:pt x="7158" y="2557"/>
                  </a:lnTo>
                  <a:lnTo>
                    <a:pt x="7286" y="2454"/>
                  </a:lnTo>
                  <a:lnTo>
                    <a:pt x="7414" y="2352"/>
                  </a:lnTo>
                  <a:lnTo>
                    <a:pt x="7516" y="2224"/>
                  </a:lnTo>
                  <a:lnTo>
                    <a:pt x="7567" y="2045"/>
                  </a:lnTo>
                  <a:lnTo>
                    <a:pt x="7618" y="1892"/>
                  </a:lnTo>
                  <a:lnTo>
                    <a:pt x="7618" y="1892"/>
                  </a:lnTo>
                  <a:lnTo>
                    <a:pt x="7618" y="1713"/>
                  </a:lnTo>
                  <a:lnTo>
                    <a:pt x="7593" y="1534"/>
                  </a:lnTo>
                  <a:lnTo>
                    <a:pt x="7542" y="1381"/>
                  </a:lnTo>
                  <a:lnTo>
                    <a:pt x="7465" y="1253"/>
                  </a:lnTo>
                  <a:lnTo>
                    <a:pt x="7363" y="1125"/>
                  </a:lnTo>
                  <a:lnTo>
                    <a:pt x="7260" y="1048"/>
                  </a:lnTo>
                  <a:lnTo>
                    <a:pt x="7107" y="972"/>
                  </a:lnTo>
                  <a:lnTo>
                    <a:pt x="6954" y="921"/>
                  </a:lnTo>
                  <a:lnTo>
                    <a:pt x="6954" y="921"/>
                  </a:lnTo>
                  <a:lnTo>
                    <a:pt x="4960" y="639"/>
                  </a:lnTo>
                  <a:lnTo>
                    <a:pt x="3809" y="486"/>
                  </a:lnTo>
                  <a:lnTo>
                    <a:pt x="3145" y="358"/>
                  </a:lnTo>
                  <a:lnTo>
                    <a:pt x="3145" y="358"/>
                  </a:lnTo>
                  <a:lnTo>
                    <a:pt x="2787" y="256"/>
                  </a:lnTo>
                  <a:lnTo>
                    <a:pt x="2429" y="103"/>
                  </a:lnTo>
                  <a:lnTo>
                    <a:pt x="2429" y="103"/>
                  </a:lnTo>
                  <a:lnTo>
                    <a:pt x="2250" y="51"/>
                  </a:lnTo>
                  <a:lnTo>
                    <a:pt x="2071" y="26"/>
                  </a:lnTo>
                  <a:lnTo>
                    <a:pt x="2071" y="26"/>
                  </a:lnTo>
                  <a:lnTo>
                    <a:pt x="1815" y="0"/>
                  </a:lnTo>
                  <a:lnTo>
                    <a:pt x="1534" y="26"/>
                  </a:lnTo>
                  <a:lnTo>
                    <a:pt x="1278" y="103"/>
                  </a:lnTo>
                  <a:lnTo>
                    <a:pt x="1048" y="230"/>
                  </a:lnTo>
                  <a:lnTo>
                    <a:pt x="1048" y="230"/>
                  </a:lnTo>
                  <a:lnTo>
                    <a:pt x="844" y="358"/>
                  </a:lnTo>
                  <a:lnTo>
                    <a:pt x="639" y="512"/>
                  </a:lnTo>
                  <a:lnTo>
                    <a:pt x="639" y="512"/>
                  </a:lnTo>
                  <a:lnTo>
                    <a:pt x="179" y="818"/>
                  </a:lnTo>
                  <a:lnTo>
                    <a:pt x="0" y="1994"/>
                  </a:lnTo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650125" y="1407075"/>
              <a:ext cx="675" cy="67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6" y="27"/>
                  </a:moveTo>
                  <a:lnTo>
                    <a:pt x="26" y="27"/>
                  </a:lnTo>
                  <a:lnTo>
                    <a:pt x="1" y="1"/>
                  </a:lnTo>
                  <a:lnTo>
                    <a:pt x="26" y="27"/>
                  </a:lnTo>
                  <a:close/>
                </a:path>
              </a:pathLst>
            </a:custGeom>
            <a:solidFill>
              <a:srgbClr val="FCB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5650125" y="1407075"/>
              <a:ext cx="675" cy="675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27"/>
                  </a:moveTo>
                  <a:lnTo>
                    <a:pt x="26" y="27"/>
                  </a:lnTo>
                  <a:lnTo>
                    <a:pt x="1" y="1"/>
                  </a:lnTo>
                  <a:lnTo>
                    <a:pt x="26" y="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17850" y="1377700"/>
              <a:ext cx="69675" cy="108025"/>
            </a:xfrm>
            <a:custGeom>
              <a:avLst/>
              <a:gdLst/>
              <a:ahLst/>
              <a:cxnLst/>
              <a:rect l="l" t="t" r="r" b="b"/>
              <a:pathLst>
                <a:path w="2787" h="4321" extrusionOk="0">
                  <a:moveTo>
                    <a:pt x="2633" y="0"/>
                  </a:moveTo>
                  <a:lnTo>
                    <a:pt x="0" y="1023"/>
                  </a:lnTo>
                  <a:lnTo>
                    <a:pt x="0" y="4320"/>
                  </a:lnTo>
                  <a:lnTo>
                    <a:pt x="2787" y="3298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5738325" y="1203850"/>
              <a:ext cx="132325" cy="131675"/>
            </a:xfrm>
            <a:custGeom>
              <a:avLst/>
              <a:gdLst/>
              <a:ahLst/>
              <a:cxnLst/>
              <a:rect l="l" t="t" r="r" b="b"/>
              <a:pathLst>
                <a:path w="5293" h="5267" extrusionOk="0">
                  <a:moveTo>
                    <a:pt x="4295" y="1"/>
                  </a:moveTo>
                  <a:lnTo>
                    <a:pt x="3682" y="26"/>
                  </a:lnTo>
                  <a:lnTo>
                    <a:pt x="3375" y="77"/>
                  </a:lnTo>
                  <a:lnTo>
                    <a:pt x="3017" y="129"/>
                  </a:lnTo>
                  <a:lnTo>
                    <a:pt x="2685" y="205"/>
                  </a:lnTo>
                  <a:lnTo>
                    <a:pt x="2327" y="308"/>
                  </a:lnTo>
                  <a:lnTo>
                    <a:pt x="1995" y="461"/>
                  </a:lnTo>
                  <a:lnTo>
                    <a:pt x="1662" y="614"/>
                  </a:lnTo>
                  <a:lnTo>
                    <a:pt x="1355" y="819"/>
                  </a:lnTo>
                  <a:lnTo>
                    <a:pt x="1074" y="1074"/>
                  </a:lnTo>
                  <a:lnTo>
                    <a:pt x="844" y="1356"/>
                  </a:lnTo>
                  <a:lnTo>
                    <a:pt x="640" y="1662"/>
                  </a:lnTo>
                  <a:lnTo>
                    <a:pt x="461" y="1995"/>
                  </a:lnTo>
                  <a:lnTo>
                    <a:pt x="333" y="2327"/>
                  </a:lnTo>
                  <a:lnTo>
                    <a:pt x="205" y="2659"/>
                  </a:lnTo>
                  <a:lnTo>
                    <a:pt x="128" y="3017"/>
                  </a:lnTo>
                  <a:lnTo>
                    <a:pt x="77" y="3350"/>
                  </a:lnTo>
                  <a:lnTo>
                    <a:pt x="52" y="3682"/>
                  </a:lnTo>
                  <a:lnTo>
                    <a:pt x="1" y="4295"/>
                  </a:lnTo>
                  <a:lnTo>
                    <a:pt x="26" y="4781"/>
                  </a:lnTo>
                  <a:lnTo>
                    <a:pt x="52" y="5216"/>
                  </a:lnTo>
                  <a:lnTo>
                    <a:pt x="512" y="5267"/>
                  </a:lnTo>
                  <a:lnTo>
                    <a:pt x="998" y="5267"/>
                  </a:lnTo>
                  <a:lnTo>
                    <a:pt x="1611" y="5241"/>
                  </a:lnTo>
                  <a:lnTo>
                    <a:pt x="1943" y="5216"/>
                  </a:lnTo>
                  <a:lnTo>
                    <a:pt x="2276" y="5165"/>
                  </a:lnTo>
                  <a:lnTo>
                    <a:pt x="2608" y="5062"/>
                  </a:lnTo>
                  <a:lnTo>
                    <a:pt x="2966" y="4960"/>
                  </a:lnTo>
                  <a:lnTo>
                    <a:pt x="3298" y="4832"/>
                  </a:lnTo>
                  <a:lnTo>
                    <a:pt x="3631" y="4653"/>
                  </a:lnTo>
                  <a:lnTo>
                    <a:pt x="3937" y="4449"/>
                  </a:lnTo>
                  <a:lnTo>
                    <a:pt x="4219" y="4193"/>
                  </a:lnTo>
                  <a:lnTo>
                    <a:pt x="4449" y="3912"/>
                  </a:lnTo>
                  <a:lnTo>
                    <a:pt x="4653" y="3605"/>
                  </a:lnTo>
                  <a:lnTo>
                    <a:pt x="4832" y="3298"/>
                  </a:lnTo>
                  <a:lnTo>
                    <a:pt x="4960" y="2966"/>
                  </a:lnTo>
                  <a:lnTo>
                    <a:pt x="5088" y="2608"/>
                  </a:lnTo>
                  <a:lnTo>
                    <a:pt x="5164" y="2276"/>
                  </a:lnTo>
                  <a:lnTo>
                    <a:pt x="5216" y="1918"/>
                  </a:lnTo>
                  <a:lnTo>
                    <a:pt x="5267" y="1586"/>
                  </a:lnTo>
                  <a:lnTo>
                    <a:pt x="5292" y="998"/>
                  </a:lnTo>
                  <a:lnTo>
                    <a:pt x="5267" y="512"/>
                  </a:lnTo>
                  <a:lnTo>
                    <a:pt x="5241" y="52"/>
                  </a:lnTo>
                  <a:lnTo>
                    <a:pt x="4781" y="26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5629675" y="1226875"/>
              <a:ext cx="108675" cy="108650"/>
            </a:xfrm>
            <a:custGeom>
              <a:avLst/>
              <a:gdLst/>
              <a:ahLst/>
              <a:cxnLst/>
              <a:rect l="l" t="t" r="r" b="b"/>
              <a:pathLst>
                <a:path w="4347" h="4346" extrusionOk="0">
                  <a:moveTo>
                    <a:pt x="410" y="0"/>
                  </a:moveTo>
                  <a:lnTo>
                    <a:pt x="52" y="51"/>
                  </a:lnTo>
                  <a:lnTo>
                    <a:pt x="1" y="409"/>
                  </a:lnTo>
                  <a:lnTo>
                    <a:pt x="1" y="818"/>
                  </a:lnTo>
                  <a:lnTo>
                    <a:pt x="26" y="1304"/>
                  </a:lnTo>
                  <a:lnTo>
                    <a:pt x="52" y="1585"/>
                  </a:lnTo>
                  <a:lnTo>
                    <a:pt x="103" y="1866"/>
                  </a:lnTo>
                  <a:lnTo>
                    <a:pt x="154" y="2147"/>
                  </a:lnTo>
                  <a:lnTo>
                    <a:pt x="256" y="2429"/>
                  </a:lnTo>
                  <a:lnTo>
                    <a:pt x="359" y="2710"/>
                  </a:lnTo>
                  <a:lnTo>
                    <a:pt x="512" y="2991"/>
                  </a:lnTo>
                  <a:lnTo>
                    <a:pt x="691" y="3247"/>
                  </a:lnTo>
                  <a:lnTo>
                    <a:pt x="896" y="3477"/>
                  </a:lnTo>
                  <a:lnTo>
                    <a:pt x="1126" y="3681"/>
                  </a:lnTo>
                  <a:lnTo>
                    <a:pt x="1381" y="3835"/>
                  </a:lnTo>
                  <a:lnTo>
                    <a:pt x="1637" y="3988"/>
                  </a:lnTo>
                  <a:lnTo>
                    <a:pt x="1918" y="4090"/>
                  </a:lnTo>
                  <a:lnTo>
                    <a:pt x="2199" y="4192"/>
                  </a:lnTo>
                  <a:lnTo>
                    <a:pt x="2480" y="4244"/>
                  </a:lnTo>
                  <a:lnTo>
                    <a:pt x="2762" y="4295"/>
                  </a:lnTo>
                  <a:lnTo>
                    <a:pt x="3043" y="4346"/>
                  </a:lnTo>
                  <a:lnTo>
                    <a:pt x="3938" y="4346"/>
                  </a:lnTo>
                  <a:lnTo>
                    <a:pt x="4321" y="4320"/>
                  </a:lnTo>
                  <a:lnTo>
                    <a:pt x="4347" y="3937"/>
                  </a:lnTo>
                  <a:lnTo>
                    <a:pt x="4347" y="3528"/>
                  </a:lnTo>
                  <a:lnTo>
                    <a:pt x="4321" y="3042"/>
                  </a:lnTo>
                  <a:lnTo>
                    <a:pt x="4295" y="2761"/>
                  </a:lnTo>
                  <a:lnTo>
                    <a:pt x="4244" y="2480"/>
                  </a:lnTo>
                  <a:lnTo>
                    <a:pt x="4193" y="2199"/>
                  </a:lnTo>
                  <a:lnTo>
                    <a:pt x="4091" y="1917"/>
                  </a:lnTo>
                  <a:lnTo>
                    <a:pt x="3989" y="1636"/>
                  </a:lnTo>
                  <a:lnTo>
                    <a:pt x="3835" y="1380"/>
                  </a:lnTo>
                  <a:lnTo>
                    <a:pt x="3682" y="1125"/>
                  </a:lnTo>
                  <a:lnTo>
                    <a:pt x="3477" y="895"/>
                  </a:lnTo>
                  <a:lnTo>
                    <a:pt x="3247" y="690"/>
                  </a:lnTo>
                  <a:lnTo>
                    <a:pt x="2992" y="511"/>
                  </a:lnTo>
                  <a:lnTo>
                    <a:pt x="2711" y="358"/>
                  </a:lnTo>
                  <a:lnTo>
                    <a:pt x="2429" y="256"/>
                  </a:lnTo>
                  <a:lnTo>
                    <a:pt x="2148" y="153"/>
                  </a:lnTo>
                  <a:lnTo>
                    <a:pt x="1867" y="102"/>
                  </a:lnTo>
                  <a:lnTo>
                    <a:pt x="1586" y="51"/>
                  </a:lnTo>
                  <a:lnTo>
                    <a:pt x="1305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34"/>
          <p:cNvGrpSpPr/>
          <p:nvPr/>
        </p:nvGrpSpPr>
        <p:grpSpPr>
          <a:xfrm>
            <a:off x="1742713" y="3285038"/>
            <a:ext cx="324050" cy="371325"/>
            <a:chOff x="7008200" y="3243825"/>
            <a:chExt cx="324050" cy="371325"/>
          </a:xfrm>
        </p:grpSpPr>
        <p:sp>
          <p:nvSpPr>
            <p:cNvPr id="975" name="Google Shape;975;p34"/>
            <p:cNvSpPr/>
            <p:nvPr/>
          </p:nvSpPr>
          <p:spPr>
            <a:xfrm>
              <a:off x="7008200" y="3243825"/>
              <a:ext cx="324050" cy="371325"/>
            </a:xfrm>
            <a:custGeom>
              <a:avLst/>
              <a:gdLst/>
              <a:ahLst/>
              <a:cxnLst/>
              <a:rect l="l" t="t" r="r" b="b"/>
              <a:pathLst>
                <a:path w="12962" h="14853" extrusionOk="0">
                  <a:moveTo>
                    <a:pt x="6136" y="1"/>
                  </a:moveTo>
                  <a:lnTo>
                    <a:pt x="5701" y="26"/>
                  </a:lnTo>
                  <a:lnTo>
                    <a:pt x="5267" y="52"/>
                  </a:lnTo>
                  <a:lnTo>
                    <a:pt x="4730" y="154"/>
                  </a:lnTo>
                  <a:lnTo>
                    <a:pt x="4244" y="282"/>
                  </a:lnTo>
                  <a:lnTo>
                    <a:pt x="3758" y="435"/>
                  </a:lnTo>
                  <a:lnTo>
                    <a:pt x="3298" y="640"/>
                  </a:lnTo>
                  <a:lnTo>
                    <a:pt x="2889" y="844"/>
                  </a:lnTo>
                  <a:lnTo>
                    <a:pt x="2480" y="1100"/>
                  </a:lnTo>
                  <a:lnTo>
                    <a:pt x="2097" y="1381"/>
                  </a:lnTo>
                  <a:lnTo>
                    <a:pt x="1764" y="1688"/>
                  </a:lnTo>
                  <a:lnTo>
                    <a:pt x="1432" y="2020"/>
                  </a:lnTo>
                  <a:lnTo>
                    <a:pt x="1151" y="2378"/>
                  </a:lnTo>
                  <a:lnTo>
                    <a:pt x="895" y="2736"/>
                  </a:lnTo>
                  <a:lnTo>
                    <a:pt x="665" y="3145"/>
                  </a:lnTo>
                  <a:lnTo>
                    <a:pt x="461" y="3554"/>
                  </a:lnTo>
                  <a:lnTo>
                    <a:pt x="307" y="4014"/>
                  </a:lnTo>
                  <a:lnTo>
                    <a:pt x="179" y="4449"/>
                  </a:lnTo>
                  <a:lnTo>
                    <a:pt x="77" y="4934"/>
                  </a:lnTo>
                  <a:lnTo>
                    <a:pt x="26" y="5369"/>
                  </a:lnTo>
                  <a:lnTo>
                    <a:pt x="0" y="5803"/>
                  </a:lnTo>
                  <a:lnTo>
                    <a:pt x="26" y="6238"/>
                  </a:lnTo>
                  <a:lnTo>
                    <a:pt x="52" y="6698"/>
                  </a:lnTo>
                  <a:lnTo>
                    <a:pt x="128" y="7158"/>
                  </a:lnTo>
                  <a:lnTo>
                    <a:pt x="231" y="7618"/>
                  </a:lnTo>
                  <a:lnTo>
                    <a:pt x="358" y="8053"/>
                  </a:lnTo>
                  <a:lnTo>
                    <a:pt x="512" y="8488"/>
                  </a:lnTo>
                  <a:lnTo>
                    <a:pt x="716" y="8897"/>
                  </a:lnTo>
                  <a:lnTo>
                    <a:pt x="921" y="9306"/>
                  </a:lnTo>
                  <a:lnTo>
                    <a:pt x="1176" y="9664"/>
                  </a:lnTo>
                  <a:lnTo>
                    <a:pt x="1458" y="9996"/>
                  </a:lnTo>
                  <a:lnTo>
                    <a:pt x="1764" y="10303"/>
                  </a:lnTo>
                  <a:lnTo>
                    <a:pt x="2122" y="10584"/>
                  </a:lnTo>
                  <a:lnTo>
                    <a:pt x="2506" y="10814"/>
                  </a:lnTo>
                  <a:lnTo>
                    <a:pt x="2889" y="10993"/>
                  </a:lnTo>
                  <a:lnTo>
                    <a:pt x="3017" y="11070"/>
                  </a:lnTo>
                  <a:lnTo>
                    <a:pt x="3119" y="11172"/>
                  </a:lnTo>
                  <a:lnTo>
                    <a:pt x="3221" y="11274"/>
                  </a:lnTo>
                  <a:lnTo>
                    <a:pt x="3324" y="11402"/>
                  </a:lnTo>
                  <a:lnTo>
                    <a:pt x="3452" y="11658"/>
                  </a:lnTo>
                  <a:lnTo>
                    <a:pt x="3554" y="11939"/>
                  </a:lnTo>
                  <a:lnTo>
                    <a:pt x="3631" y="12271"/>
                  </a:lnTo>
                  <a:lnTo>
                    <a:pt x="3656" y="12578"/>
                  </a:lnTo>
                  <a:lnTo>
                    <a:pt x="3682" y="12910"/>
                  </a:lnTo>
                  <a:lnTo>
                    <a:pt x="3682" y="13242"/>
                  </a:lnTo>
                  <a:lnTo>
                    <a:pt x="3605" y="13856"/>
                  </a:lnTo>
                  <a:lnTo>
                    <a:pt x="3528" y="14367"/>
                  </a:lnTo>
                  <a:lnTo>
                    <a:pt x="3426" y="14853"/>
                  </a:lnTo>
                  <a:lnTo>
                    <a:pt x="7184" y="14853"/>
                  </a:lnTo>
                  <a:lnTo>
                    <a:pt x="8488" y="13064"/>
                  </a:lnTo>
                  <a:lnTo>
                    <a:pt x="10814" y="13064"/>
                  </a:lnTo>
                  <a:lnTo>
                    <a:pt x="10967" y="13038"/>
                  </a:lnTo>
                  <a:lnTo>
                    <a:pt x="11121" y="13012"/>
                  </a:lnTo>
                  <a:lnTo>
                    <a:pt x="11248" y="12936"/>
                  </a:lnTo>
                  <a:lnTo>
                    <a:pt x="11376" y="12833"/>
                  </a:lnTo>
                  <a:lnTo>
                    <a:pt x="11479" y="12706"/>
                  </a:lnTo>
                  <a:lnTo>
                    <a:pt x="11555" y="12578"/>
                  </a:lnTo>
                  <a:lnTo>
                    <a:pt x="11606" y="12424"/>
                  </a:lnTo>
                  <a:lnTo>
                    <a:pt x="11606" y="12271"/>
                  </a:lnTo>
                  <a:lnTo>
                    <a:pt x="11606" y="9587"/>
                  </a:lnTo>
                  <a:lnTo>
                    <a:pt x="12527" y="9587"/>
                  </a:lnTo>
                  <a:lnTo>
                    <a:pt x="12654" y="9561"/>
                  </a:lnTo>
                  <a:lnTo>
                    <a:pt x="12731" y="9536"/>
                  </a:lnTo>
                  <a:lnTo>
                    <a:pt x="12833" y="9459"/>
                  </a:lnTo>
                  <a:lnTo>
                    <a:pt x="12885" y="9382"/>
                  </a:lnTo>
                  <a:lnTo>
                    <a:pt x="12936" y="9280"/>
                  </a:lnTo>
                  <a:lnTo>
                    <a:pt x="12961" y="9178"/>
                  </a:lnTo>
                  <a:lnTo>
                    <a:pt x="12961" y="9076"/>
                  </a:lnTo>
                  <a:lnTo>
                    <a:pt x="12910" y="8973"/>
                  </a:lnTo>
                  <a:lnTo>
                    <a:pt x="12220" y="7440"/>
                  </a:lnTo>
                  <a:lnTo>
                    <a:pt x="11888" y="6673"/>
                  </a:lnTo>
                  <a:lnTo>
                    <a:pt x="11785" y="6366"/>
                  </a:lnTo>
                  <a:lnTo>
                    <a:pt x="11709" y="6110"/>
                  </a:lnTo>
                  <a:lnTo>
                    <a:pt x="11709" y="5803"/>
                  </a:lnTo>
                  <a:lnTo>
                    <a:pt x="11709" y="5497"/>
                  </a:lnTo>
                  <a:lnTo>
                    <a:pt x="11709" y="5216"/>
                  </a:lnTo>
                  <a:lnTo>
                    <a:pt x="11683" y="4909"/>
                  </a:lnTo>
                  <a:lnTo>
                    <a:pt x="11632" y="4628"/>
                  </a:lnTo>
                  <a:lnTo>
                    <a:pt x="11555" y="4346"/>
                  </a:lnTo>
                  <a:lnTo>
                    <a:pt x="11402" y="3784"/>
                  </a:lnTo>
                  <a:lnTo>
                    <a:pt x="11172" y="3247"/>
                  </a:lnTo>
                  <a:lnTo>
                    <a:pt x="10891" y="2736"/>
                  </a:lnTo>
                  <a:lnTo>
                    <a:pt x="10584" y="2276"/>
                  </a:lnTo>
                  <a:lnTo>
                    <a:pt x="10226" y="1841"/>
                  </a:lnTo>
                  <a:lnTo>
                    <a:pt x="9817" y="1432"/>
                  </a:lnTo>
                  <a:lnTo>
                    <a:pt x="9382" y="1074"/>
                  </a:lnTo>
                  <a:lnTo>
                    <a:pt x="8897" y="767"/>
                  </a:lnTo>
                  <a:lnTo>
                    <a:pt x="8385" y="486"/>
                  </a:lnTo>
                  <a:lnTo>
                    <a:pt x="7874" y="282"/>
                  </a:lnTo>
                  <a:lnTo>
                    <a:pt x="7593" y="205"/>
                  </a:lnTo>
                  <a:lnTo>
                    <a:pt x="7312" y="128"/>
                  </a:lnTo>
                  <a:lnTo>
                    <a:pt x="7030" y="77"/>
                  </a:lnTo>
                  <a:lnTo>
                    <a:pt x="6724" y="26"/>
                  </a:lnTo>
                  <a:lnTo>
                    <a:pt x="6443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7008200" y="3243825"/>
              <a:ext cx="324050" cy="371325"/>
            </a:xfrm>
            <a:custGeom>
              <a:avLst/>
              <a:gdLst/>
              <a:ahLst/>
              <a:cxnLst/>
              <a:rect l="l" t="t" r="r" b="b"/>
              <a:pathLst>
                <a:path w="12962" h="14853" fill="none" extrusionOk="0">
                  <a:moveTo>
                    <a:pt x="7184" y="14853"/>
                  </a:moveTo>
                  <a:lnTo>
                    <a:pt x="8488" y="13064"/>
                  </a:lnTo>
                  <a:lnTo>
                    <a:pt x="10814" y="13064"/>
                  </a:lnTo>
                  <a:lnTo>
                    <a:pt x="10814" y="13064"/>
                  </a:lnTo>
                  <a:lnTo>
                    <a:pt x="10967" y="13038"/>
                  </a:lnTo>
                  <a:lnTo>
                    <a:pt x="11121" y="13012"/>
                  </a:lnTo>
                  <a:lnTo>
                    <a:pt x="11248" y="12936"/>
                  </a:lnTo>
                  <a:lnTo>
                    <a:pt x="11376" y="12833"/>
                  </a:lnTo>
                  <a:lnTo>
                    <a:pt x="11479" y="12706"/>
                  </a:lnTo>
                  <a:lnTo>
                    <a:pt x="11555" y="12578"/>
                  </a:lnTo>
                  <a:lnTo>
                    <a:pt x="11606" y="12424"/>
                  </a:lnTo>
                  <a:lnTo>
                    <a:pt x="11606" y="12271"/>
                  </a:lnTo>
                  <a:lnTo>
                    <a:pt x="11606" y="9587"/>
                  </a:lnTo>
                  <a:lnTo>
                    <a:pt x="12527" y="9587"/>
                  </a:lnTo>
                  <a:lnTo>
                    <a:pt x="12527" y="9587"/>
                  </a:lnTo>
                  <a:lnTo>
                    <a:pt x="12654" y="9561"/>
                  </a:lnTo>
                  <a:lnTo>
                    <a:pt x="12731" y="9536"/>
                  </a:lnTo>
                  <a:lnTo>
                    <a:pt x="12833" y="9459"/>
                  </a:lnTo>
                  <a:lnTo>
                    <a:pt x="12885" y="9382"/>
                  </a:lnTo>
                  <a:lnTo>
                    <a:pt x="12936" y="9280"/>
                  </a:lnTo>
                  <a:lnTo>
                    <a:pt x="12961" y="9178"/>
                  </a:lnTo>
                  <a:lnTo>
                    <a:pt x="12961" y="9076"/>
                  </a:lnTo>
                  <a:lnTo>
                    <a:pt x="12910" y="8973"/>
                  </a:lnTo>
                  <a:lnTo>
                    <a:pt x="12910" y="8973"/>
                  </a:lnTo>
                  <a:lnTo>
                    <a:pt x="12220" y="7440"/>
                  </a:lnTo>
                  <a:lnTo>
                    <a:pt x="11888" y="6673"/>
                  </a:lnTo>
                  <a:lnTo>
                    <a:pt x="11785" y="6366"/>
                  </a:lnTo>
                  <a:lnTo>
                    <a:pt x="11709" y="6110"/>
                  </a:lnTo>
                  <a:lnTo>
                    <a:pt x="11709" y="6110"/>
                  </a:lnTo>
                  <a:lnTo>
                    <a:pt x="11709" y="5803"/>
                  </a:lnTo>
                  <a:lnTo>
                    <a:pt x="11709" y="5497"/>
                  </a:lnTo>
                  <a:lnTo>
                    <a:pt x="11709" y="5216"/>
                  </a:lnTo>
                  <a:lnTo>
                    <a:pt x="11683" y="4909"/>
                  </a:lnTo>
                  <a:lnTo>
                    <a:pt x="11632" y="4628"/>
                  </a:lnTo>
                  <a:lnTo>
                    <a:pt x="11555" y="4346"/>
                  </a:lnTo>
                  <a:lnTo>
                    <a:pt x="11402" y="3784"/>
                  </a:lnTo>
                  <a:lnTo>
                    <a:pt x="11172" y="3247"/>
                  </a:lnTo>
                  <a:lnTo>
                    <a:pt x="10891" y="2736"/>
                  </a:lnTo>
                  <a:lnTo>
                    <a:pt x="10584" y="2276"/>
                  </a:lnTo>
                  <a:lnTo>
                    <a:pt x="10226" y="1841"/>
                  </a:lnTo>
                  <a:lnTo>
                    <a:pt x="9817" y="1432"/>
                  </a:lnTo>
                  <a:lnTo>
                    <a:pt x="9382" y="1074"/>
                  </a:lnTo>
                  <a:lnTo>
                    <a:pt x="8897" y="767"/>
                  </a:lnTo>
                  <a:lnTo>
                    <a:pt x="8385" y="486"/>
                  </a:lnTo>
                  <a:lnTo>
                    <a:pt x="7874" y="282"/>
                  </a:lnTo>
                  <a:lnTo>
                    <a:pt x="7593" y="205"/>
                  </a:lnTo>
                  <a:lnTo>
                    <a:pt x="7312" y="128"/>
                  </a:lnTo>
                  <a:lnTo>
                    <a:pt x="7030" y="77"/>
                  </a:lnTo>
                  <a:lnTo>
                    <a:pt x="6724" y="26"/>
                  </a:lnTo>
                  <a:lnTo>
                    <a:pt x="6443" y="1"/>
                  </a:lnTo>
                  <a:lnTo>
                    <a:pt x="6136" y="1"/>
                  </a:lnTo>
                  <a:lnTo>
                    <a:pt x="6136" y="1"/>
                  </a:lnTo>
                  <a:lnTo>
                    <a:pt x="5701" y="26"/>
                  </a:lnTo>
                  <a:lnTo>
                    <a:pt x="5267" y="52"/>
                  </a:lnTo>
                  <a:lnTo>
                    <a:pt x="5267" y="52"/>
                  </a:lnTo>
                  <a:lnTo>
                    <a:pt x="4730" y="154"/>
                  </a:lnTo>
                  <a:lnTo>
                    <a:pt x="4244" y="282"/>
                  </a:lnTo>
                  <a:lnTo>
                    <a:pt x="3758" y="435"/>
                  </a:lnTo>
                  <a:lnTo>
                    <a:pt x="3298" y="640"/>
                  </a:lnTo>
                  <a:lnTo>
                    <a:pt x="2889" y="844"/>
                  </a:lnTo>
                  <a:lnTo>
                    <a:pt x="2480" y="1100"/>
                  </a:lnTo>
                  <a:lnTo>
                    <a:pt x="2097" y="1381"/>
                  </a:lnTo>
                  <a:lnTo>
                    <a:pt x="1764" y="1688"/>
                  </a:lnTo>
                  <a:lnTo>
                    <a:pt x="1432" y="2020"/>
                  </a:lnTo>
                  <a:lnTo>
                    <a:pt x="1151" y="2378"/>
                  </a:lnTo>
                  <a:lnTo>
                    <a:pt x="895" y="2736"/>
                  </a:lnTo>
                  <a:lnTo>
                    <a:pt x="665" y="3145"/>
                  </a:lnTo>
                  <a:lnTo>
                    <a:pt x="461" y="3554"/>
                  </a:lnTo>
                  <a:lnTo>
                    <a:pt x="307" y="4014"/>
                  </a:lnTo>
                  <a:lnTo>
                    <a:pt x="179" y="4449"/>
                  </a:lnTo>
                  <a:lnTo>
                    <a:pt x="77" y="4934"/>
                  </a:lnTo>
                  <a:lnTo>
                    <a:pt x="77" y="4934"/>
                  </a:lnTo>
                  <a:lnTo>
                    <a:pt x="26" y="5369"/>
                  </a:lnTo>
                  <a:lnTo>
                    <a:pt x="0" y="5803"/>
                  </a:lnTo>
                  <a:lnTo>
                    <a:pt x="26" y="6238"/>
                  </a:lnTo>
                  <a:lnTo>
                    <a:pt x="52" y="6698"/>
                  </a:lnTo>
                  <a:lnTo>
                    <a:pt x="128" y="7158"/>
                  </a:lnTo>
                  <a:lnTo>
                    <a:pt x="231" y="7618"/>
                  </a:lnTo>
                  <a:lnTo>
                    <a:pt x="358" y="8053"/>
                  </a:lnTo>
                  <a:lnTo>
                    <a:pt x="512" y="8488"/>
                  </a:lnTo>
                  <a:lnTo>
                    <a:pt x="716" y="8897"/>
                  </a:lnTo>
                  <a:lnTo>
                    <a:pt x="921" y="9306"/>
                  </a:lnTo>
                  <a:lnTo>
                    <a:pt x="1176" y="9664"/>
                  </a:lnTo>
                  <a:lnTo>
                    <a:pt x="1458" y="9996"/>
                  </a:lnTo>
                  <a:lnTo>
                    <a:pt x="1764" y="10303"/>
                  </a:lnTo>
                  <a:lnTo>
                    <a:pt x="2122" y="10584"/>
                  </a:lnTo>
                  <a:lnTo>
                    <a:pt x="2506" y="10814"/>
                  </a:lnTo>
                  <a:lnTo>
                    <a:pt x="2889" y="10993"/>
                  </a:lnTo>
                  <a:lnTo>
                    <a:pt x="2889" y="10993"/>
                  </a:lnTo>
                  <a:lnTo>
                    <a:pt x="3017" y="11070"/>
                  </a:lnTo>
                  <a:lnTo>
                    <a:pt x="3119" y="11172"/>
                  </a:lnTo>
                  <a:lnTo>
                    <a:pt x="3221" y="11274"/>
                  </a:lnTo>
                  <a:lnTo>
                    <a:pt x="3324" y="11402"/>
                  </a:lnTo>
                  <a:lnTo>
                    <a:pt x="3452" y="11658"/>
                  </a:lnTo>
                  <a:lnTo>
                    <a:pt x="3554" y="11939"/>
                  </a:lnTo>
                  <a:lnTo>
                    <a:pt x="3631" y="12271"/>
                  </a:lnTo>
                  <a:lnTo>
                    <a:pt x="3656" y="12578"/>
                  </a:lnTo>
                  <a:lnTo>
                    <a:pt x="3682" y="12910"/>
                  </a:lnTo>
                  <a:lnTo>
                    <a:pt x="3682" y="13242"/>
                  </a:lnTo>
                  <a:lnTo>
                    <a:pt x="3605" y="13856"/>
                  </a:lnTo>
                  <a:lnTo>
                    <a:pt x="3528" y="14367"/>
                  </a:lnTo>
                  <a:lnTo>
                    <a:pt x="3426" y="148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231875" y="3383150"/>
              <a:ext cx="51150" cy="22400"/>
            </a:xfrm>
            <a:custGeom>
              <a:avLst/>
              <a:gdLst/>
              <a:ahLst/>
              <a:cxnLst/>
              <a:rect l="l" t="t" r="r" b="b"/>
              <a:pathLst>
                <a:path w="2046" h="896" extrusionOk="0">
                  <a:moveTo>
                    <a:pt x="1023" y="0"/>
                  </a:moveTo>
                  <a:lnTo>
                    <a:pt x="768" y="26"/>
                  </a:lnTo>
                  <a:lnTo>
                    <a:pt x="538" y="103"/>
                  </a:lnTo>
                  <a:lnTo>
                    <a:pt x="308" y="230"/>
                  </a:lnTo>
                  <a:lnTo>
                    <a:pt x="77" y="384"/>
                  </a:lnTo>
                  <a:lnTo>
                    <a:pt x="26" y="486"/>
                  </a:lnTo>
                  <a:lnTo>
                    <a:pt x="1" y="614"/>
                  </a:lnTo>
                  <a:lnTo>
                    <a:pt x="26" y="716"/>
                  </a:lnTo>
                  <a:lnTo>
                    <a:pt x="77" y="818"/>
                  </a:lnTo>
                  <a:lnTo>
                    <a:pt x="180" y="895"/>
                  </a:lnTo>
                  <a:lnTo>
                    <a:pt x="410" y="895"/>
                  </a:lnTo>
                  <a:lnTo>
                    <a:pt x="512" y="818"/>
                  </a:lnTo>
                  <a:lnTo>
                    <a:pt x="640" y="716"/>
                  </a:lnTo>
                  <a:lnTo>
                    <a:pt x="768" y="665"/>
                  </a:lnTo>
                  <a:lnTo>
                    <a:pt x="895" y="614"/>
                  </a:lnTo>
                  <a:lnTo>
                    <a:pt x="1177" y="614"/>
                  </a:lnTo>
                  <a:lnTo>
                    <a:pt x="1304" y="665"/>
                  </a:lnTo>
                  <a:lnTo>
                    <a:pt x="1432" y="716"/>
                  </a:lnTo>
                  <a:lnTo>
                    <a:pt x="1535" y="818"/>
                  </a:lnTo>
                  <a:lnTo>
                    <a:pt x="1637" y="895"/>
                  </a:lnTo>
                  <a:lnTo>
                    <a:pt x="1867" y="895"/>
                  </a:lnTo>
                  <a:lnTo>
                    <a:pt x="1969" y="818"/>
                  </a:lnTo>
                  <a:lnTo>
                    <a:pt x="2046" y="716"/>
                  </a:lnTo>
                  <a:lnTo>
                    <a:pt x="2046" y="614"/>
                  </a:lnTo>
                  <a:lnTo>
                    <a:pt x="2046" y="486"/>
                  </a:lnTo>
                  <a:lnTo>
                    <a:pt x="1969" y="384"/>
                  </a:lnTo>
                  <a:lnTo>
                    <a:pt x="1765" y="230"/>
                  </a:lnTo>
                  <a:lnTo>
                    <a:pt x="1535" y="103"/>
                  </a:lnTo>
                  <a:lnTo>
                    <a:pt x="1279" y="26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065075" y="3420225"/>
              <a:ext cx="131675" cy="44100"/>
            </a:xfrm>
            <a:custGeom>
              <a:avLst/>
              <a:gdLst/>
              <a:ahLst/>
              <a:cxnLst/>
              <a:rect l="l" t="t" r="r" b="b"/>
              <a:pathLst>
                <a:path w="5267" h="1764" extrusionOk="0">
                  <a:moveTo>
                    <a:pt x="972" y="0"/>
                  </a:moveTo>
                  <a:lnTo>
                    <a:pt x="563" y="153"/>
                  </a:lnTo>
                  <a:lnTo>
                    <a:pt x="410" y="230"/>
                  </a:lnTo>
                  <a:lnTo>
                    <a:pt x="256" y="307"/>
                  </a:lnTo>
                  <a:lnTo>
                    <a:pt x="154" y="409"/>
                  </a:lnTo>
                  <a:lnTo>
                    <a:pt x="52" y="511"/>
                  </a:lnTo>
                  <a:lnTo>
                    <a:pt x="1" y="614"/>
                  </a:lnTo>
                  <a:lnTo>
                    <a:pt x="1" y="741"/>
                  </a:lnTo>
                  <a:lnTo>
                    <a:pt x="1" y="844"/>
                  </a:lnTo>
                  <a:lnTo>
                    <a:pt x="52" y="946"/>
                  </a:lnTo>
                  <a:lnTo>
                    <a:pt x="103" y="1048"/>
                  </a:lnTo>
                  <a:lnTo>
                    <a:pt x="205" y="1125"/>
                  </a:lnTo>
                  <a:lnTo>
                    <a:pt x="307" y="1227"/>
                  </a:lnTo>
                  <a:lnTo>
                    <a:pt x="435" y="1304"/>
                  </a:lnTo>
                  <a:lnTo>
                    <a:pt x="768" y="1457"/>
                  </a:lnTo>
                  <a:lnTo>
                    <a:pt x="1151" y="1585"/>
                  </a:lnTo>
                  <a:lnTo>
                    <a:pt x="1611" y="1687"/>
                  </a:lnTo>
                  <a:lnTo>
                    <a:pt x="2097" y="1738"/>
                  </a:lnTo>
                  <a:lnTo>
                    <a:pt x="2634" y="1764"/>
                  </a:lnTo>
                  <a:lnTo>
                    <a:pt x="3171" y="1738"/>
                  </a:lnTo>
                  <a:lnTo>
                    <a:pt x="3656" y="1687"/>
                  </a:lnTo>
                  <a:lnTo>
                    <a:pt x="4116" y="1585"/>
                  </a:lnTo>
                  <a:lnTo>
                    <a:pt x="4500" y="1457"/>
                  </a:lnTo>
                  <a:lnTo>
                    <a:pt x="4832" y="1304"/>
                  </a:lnTo>
                  <a:lnTo>
                    <a:pt x="4960" y="1227"/>
                  </a:lnTo>
                  <a:lnTo>
                    <a:pt x="5062" y="1125"/>
                  </a:lnTo>
                  <a:lnTo>
                    <a:pt x="5164" y="1048"/>
                  </a:lnTo>
                  <a:lnTo>
                    <a:pt x="5216" y="946"/>
                  </a:lnTo>
                  <a:lnTo>
                    <a:pt x="5267" y="844"/>
                  </a:lnTo>
                  <a:lnTo>
                    <a:pt x="5267" y="741"/>
                  </a:lnTo>
                  <a:lnTo>
                    <a:pt x="5267" y="614"/>
                  </a:lnTo>
                  <a:lnTo>
                    <a:pt x="5216" y="511"/>
                  </a:lnTo>
                  <a:lnTo>
                    <a:pt x="5113" y="409"/>
                  </a:lnTo>
                  <a:lnTo>
                    <a:pt x="5011" y="307"/>
                  </a:lnTo>
                  <a:lnTo>
                    <a:pt x="4858" y="230"/>
                  </a:lnTo>
                  <a:lnTo>
                    <a:pt x="4704" y="153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065075" y="3420225"/>
              <a:ext cx="131675" cy="44100"/>
            </a:xfrm>
            <a:custGeom>
              <a:avLst/>
              <a:gdLst/>
              <a:ahLst/>
              <a:cxnLst/>
              <a:rect l="l" t="t" r="r" b="b"/>
              <a:pathLst>
                <a:path w="5267" h="1764" fill="none" extrusionOk="0">
                  <a:moveTo>
                    <a:pt x="972" y="0"/>
                  </a:moveTo>
                  <a:lnTo>
                    <a:pt x="972" y="0"/>
                  </a:lnTo>
                  <a:lnTo>
                    <a:pt x="563" y="153"/>
                  </a:lnTo>
                  <a:lnTo>
                    <a:pt x="410" y="230"/>
                  </a:lnTo>
                  <a:lnTo>
                    <a:pt x="256" y="307"/>
                  </a:lnTo>
                  <a:lnTo>
                    <a:pt x="154" y="409"/>
                  </a:lnTo>
                  <a:lnTo>
                    <a:pt x="52" y="511"/>
                  </a:lnTo>
                  <a:lnTo>
                    <a:pt x="1" y="614"/>
                  </a:lnTo>
                  <a:lnTo>
                    <a:pt x="1" y="741"/>
                  </a:lnTo>
                  <a:lnTo>
                    <a:pt x="1" y="741"/>
                  </a:lnTo>
                  <a:lnTo>
                    <a:pt x="1" y="844"/>
                  </a:lnTo>
                  <a:lnTo>
                    <a:pt x="52" y="946"/>
                  </a:lnTo>
                  <a:lnTo>
                    <a:pt x="103" y="1048"/>
                  </a:lnTo>
                  <a:lnTo>
                    <a:pt x="205" y="1125"/>
                  </a:lnTo>
                  <a:lnTo>
                    <a:pt x="307" y="1227"/>
                  </a:lnTo>
                  <a:lnTo>
                    <a:pt x="435" y="1304"/>
                  </a:lnTo>
                  <a:lnTo>
                    <a:pt x="768" y="1457"/>
                  </a:lnTo>
                  <a:lnTo>
                    <a:pt x="1151" y="1585"/>
                  </a:lnTo>
                  <a:lnTo>
                    <a:pt x="1611" y="1687"/>
                  </a:lnTo>
                  <a:lnTo>
                    <a:pt x="2097" y="1738"/>
                  </a:lnTo>
                  <a:lnTo>
                    <a:pt x="2634" y="1764"/>
                  </a:lnTo>
                  <a:lnTo>
                    <a:pt x="2634" y="1764"/>
                  </a:lnTo>
                  <a:lnTo>
                    <a:pt x="3171" y="1738"/>
                  </a:lnTo>
                  <a:lnTo>
                    <a:pt x="3656" y="1687"/>
                  </a:lnTo>
                  <a:lnTo>
                    <a:pt x="4116" y="1585"/>
                  </a:lnTo>
                  <a:lnTo>
                    <a:pt x="4500" y="1457"/>
                  </a:lnTo>
                  <a:lnTo>
                    <a:pt x="4832" y="1304"/>
                  </a:lnTo>
                  <a:lnTo>
                    <a:pt x="4960" y="1227"/>
                  </a:lnTo>
                  <a:lnTo>
                    <a:pt x="5062" y="1125"/>
                  </a:lnTo>
                  <a:lnTo>
                    <a:pt x="5164" y="1048"/>
                  </a:lnTo>
                  <a:lnTo>
                    <a:pt x="5216" y="946"/>
                  </a:lnTo>
                  <a:lnTo>
                    <a:pt x="5267" y="844"/>
                  </a:lnTo>
                  <a:lnTo>
                    <a:pt x="5267" y="741"/>
                  </a:lnTo>
                  <a:lnTo>
                    <a:pt x="5267" y="741"/>
                  </a:lnTo>
                  <a:lnTo>
                    <a:pt x="5267" y="614"/>
                  </a:lnTo>
                  <a:lnTo>
                    <a:pt x="5216" y="511"/>
                  </a:lnTo>
                  <a:lnTo>
                    <a:pt x="5113" y="409"/>
                  </a:lnTo>
                  <a:lnTo>
                    <a:pt x="5011" y="307"/>
                  </a:lnTo>
                  <a:lnTo>
                    <a:pt x="4858" y="230"/>
                  </a:lnTo>
                  <a:lnTo>
                    <a:pt x="4704" y="153"/>
                  </a:lnTo>
                  <a:lnTo>
                    <a:pt x="4295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7104075" y="3320525"/>
              <a:ext cx="53700" cy="118250"/>
            </a:xfrm>
            <a:custGeom>
              <a:avLst/>
              <a:gdLst/>
              <a:ahLst/>
              <a:cxnLst/>
              <a:rect l="l" t="t" r="r" b="b"/>
              <a:pathLst>
                <a:path w="2148" h="4730" extrusionOk="0">
                  <a:moveTo>
                    <a:pt x="1074" y="0"/>
                  </a:moveTo>
                  <a:lnTo>
                    <a:pt x="920" y="102"/>
                  </a:lnTo>
                  <a:lnTo>
                    <a:pt x="792" y="230"/>
                  </a:lnTo>
                  <a:lnTo>
                    <a:pt x="639" y="409"/>
                  </a:lnTo>
                  <a:lnTo>
                    <a:pt x="460" y="639"/>
                  </a:lnTo>
                  <a:lnTo>
                    <a:pt x="281" y="895"/>
                  </a:lnTo>
                  <a:lnTo>
                    <a:pt x="128" y="1176"/>
                  </a:lnTo>
                  <a:lnTo>
                    <a:pt x="0" y="1534"/>
                  </a:lnTo>
                  <a:lnTo>
                    <a:pt x="256" y="1764"/>
                  </a:lnTo>
                  <a:lnTo>
                    <a:pt x="460" y="2045"/>
                  </a:lnTo>
                  <a:lnTo>
                    <a:pt x="639" y="2301"/>
                  </a:lnTo>
                  <a:lnTo>
                    <a:pt x="792" y="2557"/>
                  </a:lnTo>
                  <a:lnTo>
                    <a:pt x="895" y="2838"/>
                  </a:lnTo>
                  <a:lnTo>
                    <a:pt x="971" y="3119"/>
                  </a:lnTo>
                  <a:lnTo>
                    <a:pt x="1048" y="3426"/>
                  </a:lnTo>
                  <a:lnTo>
                    <a:pt x="1074" y="3732"/>
                  </a:lnTo>
                  <a:lnTo>
                    <a:pt x="1099" y="3426"/>
                  </a:lnTo>
                  <a:lnTo>
                    <a:pt x="1150" y="3119"/>
                  </a:lnTo>
                  <a:lnTo>
                    <a:pt x="1253" y="2838"/>
                  </a:lnTo>
                  <a:lnTo>
                    <a:pt x="1355" y="2557"/>
                  </a:lnTo>
                  <a:lnTo>
                    <a:pt x="1508" y="2301"/>
                  </a:lnTo>
                  <a:lnTo>
                    <a:pt x="1687" y="2045"/>
                  </a:lnTo>
                  <a:lnTo>
                    <a:pt x="1892" y="1764"/>
                  </a:lnTo>
                  <a:lnTo>
                    <a:pt x="2147" y="1508"/>
                  </a:lnTo>
                  <a:lnTo>
                    <a:pt x="2020" y="1176"/>
                  </a:lnTo>
                  <a:lnTo>
                    <a:pt x="1892" y="869"/>
                  </a:lnTo>
                  <a:lnTo>
                    <a:pt x="1713" y="614"/>
                  </a:lnTo>
                  <a:lnTo>
                    <a:pt x="1534" y="435"/>
                  </a:lnTo>
                  <a:lnTo>
                    <a:pt x="1380" y="256"/>
                  </a:lnTo>
                  <a:lnTo>
                    <a:pt x="1227" y="128"/>
                  </a:lnTo>
                  <a:lnTo>
                    <a:pt x="1074" y="0"/>
                  </a:lnTo>
                  <a:close/>
                  <a:moveTo>
                    <a:pt x="1074" y="4039"/>
                  </a:moveTo>
                  <a:lnTo>
                    <a:pt x="1048" y="4346"/>
                  </a:lnTo>
                  <a:lnTo>
                    <a:pt x="818" y="4499"/>
                  </a:lnTo>
                  <a:lnTo>
                    <a:pt x="1074" y="4729"/>
                  </a:lnTo>
                  <a:lnTo>
                    <a:pt x="1329" y="4499"/>
                  </a:lnTo>
                  <a:lnTo>
                    <a:pt x="1099" y="4346"/>
                  </a:lnTo>
                  <a:lnTo>
                    <a:pt x="1074" y="40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7130900" y="3339700"/>
              <a:ext cx="72875" cy="93325"/>
            </a:xfrm>
            <a:custGeom>
              <a:avLst/>
              <a:gdLst/>
              <a:ahLst/>
              <a:cxnLst/>
              <a:rect l="l" t="t" r="r" b="b"/>
              <a:pathLst>
                <a:path w="2915" h="3733" extrusionOk="0">
                  <a:moveTo>
                    <a:pt x="2864" y="0"/>
                  </a:moveTo>
                  <a:lnTo>
                    <a:pt x="2634" y="26"/>
                  </a:lnTo>
                  <a:lnTo>
                    <a:pt x="2327" y="102"/>
                  </a:lnTo>
                  <a:lnTo>
                    <a:pt x="2020" y="179"/>
                  </a:lnTo>
                  <a:lnTo>
                    <a:pt x="1765" y="307"/>
                  </a:lnTo>
                  <a:lnTo>
                    <a:pt x="1483" y="460"/>
                  </a:lnTo>
                  <a:lnTo>
                    <a:pt x="1253" y="614"/>
                  </a:lnTo>
                  <a:lnTo>
                    <a:pt x="998" y="818"/>
                  </a:lnTo>
                  <a:lnTo>
                    <a:pt x="793" y="1023"/>
                  </a:lnTo>
                  <a:lnTo>
                    <a:pt x="614" y="1278"/>
                  </a:lnTo>
                  <a:lnTo>
                    <a:pt x="435" y="1534"/>
                  </a:lnTo>
                  <a:lnTo>
                    <a:pt x="282" y="1790"/>
                  </a:lnTo>
                  <a:lnTo>
                    <a:pt x="180" y="2071"/>
                  </a:lnTo>
                  <a:lnTo>
                    <a:pt x="77" y="2352"/>
                  </a:lnTo>
                  <a:lnTo>
                    <a:pt x="26" y="2659"/>
                  </a:lnTo>
                  <a:lnTo>
                    <a:pt x="1" y="2965"/>
                  </a:lnTo>
                  <a:lnTo>
                    <a:pt x="1" y="3272"/>
                  </a:lnTo>
                  <a:lnTo>
                    <a:pt x="26" y="3579"/>
                  </a:lnTo>
                  <a:lnTo>
                    <a:pt x="282" y="3732"/>
                  </a:lnTo>
                  <a:lnTo>
                    <a:pt x="589" y="3681"/>
                  </a:lnTo>
                  <a:lnTo>
                    <a:pt x="870" y="3579"/>
                  </a:lnTo>
                  <a:lnTo>
                    <a:pt x="1151" y="3451"/>
                  </a:lnTo>
                  <a:lnTo>
                    <a:pt x="1432" y="3323"/>
                  </a:lnTo>
                  <a:lnTo>
                    <a:pt x="1688" y="3144"/>
                  </a:lnTo>
                  <a:lnTo>
                    <a:pt x="1918" y="2940"/>
                  </a:lnTo>
                  <a:lnTo>
                    <a:pt x="2122" y="2735"/>
                  </a:lnTo>
                  <a:lnTo>
                    <a:pt x="2327" y="2505"/>
                  </a:lnTo>
                  <a:lnTo>
                    <a:pt x="2480" y="2250"/>
                  </a:lnTo>
                  <a:lnTo>
                    <a:pt x="2634" y="1968"/>
                  </a:lnTo>
                  <a:lnTo>
                    <a:pt x="2736" y="1687"/>
                  </a:lnTo>
                  <a:lnTo>
                    <a:pt x="2838" y="1406"/>
                  </a:lnTo>
                  <a:lnTo>
                    <a:pt x="2889" y="1099"/>
                  </a:lnTo>
                  <a:lnTo>
                    <a:pt x="2915" y="818"/>
                  </a:lnTo>
                  <a:lnTo>
                    <a:pt x="2915" y="511"/>
                  </a:lnTo>
                  <a:lnTo>
                    <a:pt x="2889" y="205"/>
                  </a:lnTo>
                  <a:lnTo>
                    <a:pt x="28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7058050" y="3339700"/>
              <a:ext cx="72875" cy="93325"/>
            </a:xfrm>
            <a:custGeom>
              <a:avLst/>
              <a:gdLst/>
              <a:ahLst/>
              <a:cxnLst/>
              <a:rect l="l" t="t" r="r" b="b"/>
              <a:pathLst>
                <a:path w="2915" h="3733" extrusionOk="0">
                  <a:moveTo>
                    <a:pt x="52" y="0"/>
                  </a:moveTo>
                  <a:lnTo>
                    <a:pt x="26" y="205"/>
                  </a:lnTo>
                  <a:lnTo>
                    <a:pt x="0" y="511"/>
                  </a:lnTo>
                  <a:lnTo>
                    <a:pt x="0" y="818"/>
                  </a:lnTo>
                  <a:lnTo>
                    <a:pt x="26" y="1099"/>
                  </a:lnTo>
                  <a:lnTo>
                    <a:pt x="77" y="1406"/>
                  </a:lnTo>
                  <a:lnTo>
                    <a:pt x="154" y="1687"/>
                  </a:lnTo>
                  <a:lnTo>
                    <a:pt x="282" y="1968"/>
                  </a:lnTo>
                  <a:lnTo>
                    <a:pt x="435" y="2250"/>
                  </a:lnTo>
                  <a:lnTo>
                    <a:pt x="588" y="2505"/>
                  </a:lnTo>
                  <a:lnTo>
                    <a:pt x="793" y="2735"/>
                  </a:lnTo>
                  <a:lnTo>
                    <a:pt x="997" y="2940"/>
                  </a:lnTo>
                  <a:lnTo>
                    <a:pt x="1227" y="3144"/>
                  </a:lnTo>
                  <a:lnTo>
                    <a:pt x="1483" y="3323"/>
                  </a:lnTo>
                  <a:lnTo>
                    <a:pt x="1764" y="3451"/>
                  </a:lnTo>
                  <a:lnTo>
                    <a:pt x="2046" y="3579"/>
                  </a:lnTo>
                  <a:lnTo>
                    <a:pt x="2327" y="3681"/>
                  </a:lnTo>
                  <a:lnTo>
                    <a:pt x="2633" y="3732"/>
                  </a:lnTo>
                  <a:lnTo>
                    <a:pt x="2889" y="3579"/>
                  </a:lnTo>
                  <a:lnTo>
                    <a:pt x="2915" y="3272"/>
                  </a:lnTo>
                  <a:lnTo>
                    <a:pt x="2915" y="2965"/>
                  </a:lnTo>
                  <a:lnTo>
                    <a:pt x="2889" y="2659"/>
                  </a:lnTo>
                  <a:lnTo>
                    <a:pt x="2812" y="2352"/>
                  </a:lnTo>
                  <a:lnTo>
                    <a:pt x="2736" y="2071"/>
                  </a:lnTo>
                  <a:lnTo>
                    <a:pt x="2633" y="1790"/>
                  </a:lnTo>
                  <a:lnTo>
                    <a:pt x="2480" y="1534"/>
                  </a:lnTo>
                  <a:lnTo>
                    <a:pt x="2301" y="1278"/>
                  </a:lnTo>
                  <a:lnTo>
                    <a:pt x="2122" y="1023"/>
                  </a:lnTo>
                  <a:lnTo>
                    <a:pt x="1892" y="818"/>
                  </a:lnTo>
                  <a:lnTo>
                    <a:pt x="1662" y="614"/>
                  </a:lnTo>
                  <a:lnTo>
                    <a:pt x="1432" y="460"/>
                  </a:lnTo>
                  <a:lnTo>
                    <a:pt x="1151" y="307"/>
                  </a:lnTo>
                  <a:lnTo>
                    <a:pt x="870" y="179"/>
                  </a:lnTo>
                  <a:lnTo>
                    <a:pt x="588" y="102"/>
                  </a:lnTo>
                  <a:lnTo>
                    <a:pt x="282" y="2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34"/>
          <p:cNvGrpSpPr/>
          <p:nvPr/>
        </p:nvGrpSpPr>
        <p:grpSpPr>
          <a:xfrm>
            <a:off x="1804075" y="1761000"/>
            <a:ext cx="201325" cy="371350"/>
            <a:chOff x="4114400" y="1867225"/>
            <a:chExt cx="201325" cy="371350"/>
          </a:xfrm>
        </p:grpSpPr>
        <p:sp>
          <p:nvSpPr>
            <p:cNvPr id="984" name="Google Shape;984;p34"/>
            <p:cNvSpPr/>
            <p:nvPr/>
          </p:nvSpPr>
          <p:spPr>
            <a:xfrm>
              <a:off x="4131025" y="2143950"/>
              <a:ext cx="168100" cy="94625"/>
            </a:xfrm>
            <a:custGeom>
              <a:avLst/>
              <a:gdLst/>
              <a:ahLst/>
              <a:cxnLst/>
              <a:rect l="l" t="t" r="r" b="b"/>
              <a:pathLst>
                <a:path w="6724" h="3785" extrusionOk="0">
                  <a:moveTo>
                    <a:pt x="0" y="1"/>
                  </a:moveTo>
                  <a:lnTo>
                    <a:pt x="0" y="3247"/>
                  </a:lnTo>
                  <a:lnTo>
                    <a:pt x="0" y="3375"/>
                  </a:lnTo>
                  <a:lnTo>
                    <a:pt x="26" y="3452"/>
                  </a:lnTo>
                  <a:lnTo>
                    <a:pt x="77" y="3554"/>
                  </a:lnTo>
                  <a:lnTo>
                    <a:pt x="154" y="3631"/>
                  </a:lnTo>
                  <a:lnTo>
                    <a:pt x="230" y="3682"/>
                  </a:lnTo>
                  <a:lnTo>
                    <a:pt x="307" y="3733"/>
                  </a:lnTo>
                  <a:lnTo>
                    <a:pt x="409" y="3759"/>
                  </a:lnTo>
                  <a:lnTo>
                    <a:pt x="511" y="3784"/>
                  </a:lnTo>
                  <a:lnTo>
                    <a:pt x="6187" y="3784"/>
                  </a:lnTo>
                  <a:lnTo>
                    <a:pt x="6289" y="3759"/>
                  </a:lnTo>
                  <a:lnTo>
                    <a:pt x="6391" y="3733"/>
                  </a:lnTo>
                  <a:lnTo>
                    <a:pt x="6493" y="3682"/>
                  </a:lnTo>
                  <a:lnTo>
                    <a:pt x="6570" y="3631"/>
                  </a:lnTo>
                  <a:lnTo>
                    <a:pt x="6621" y="3554"/>
                  </a:lnTo>
                  <a:lnTo>
                    <a:pt x="6672" y="3452"/>
                  </a:lnTo>
                  <a:lnTo>
                    <a:pt x="6698" y="3375"/>
                  </a:lnTo>
                  <a:lnTo>
                    <a:pt x="6723" y="3247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131025" y="2143950"/>
              <a:ext cx="168100" cy="94625"/>
            </a:xfrm>
            <a:custGeom>
              <a:avLst/>
              <a:gdLst/>
              <a:ahLst/>
              <a:cxnLst/>
              <a:rect l="l" t="t" r="r" b="b"/>
              <a:pathLst>
                <a:path w="6724" h="3785" fill="none" extrusionOk="0">
                  <a:moveTo>
                    <a:pt x="6723" y="1"/>
                  </a:moveTo>
                  <a:lnTo>
                    <a:pt x="6723" y="3247"/>
                  </a:lnTo>
                  <a:lnTo>
                    <a:pt x="6723" y="3247"/>
                  </a:lnTo>
                  <a:lnTo>
                    <a:pt x="6698" y="3375"/>
                  </a:lnTo>
                  <a:lnTo>
                    <a:pt x="6672" y="3452"/>
                  </a:lnTo>
                  <a:lnTo>
                    <a:pt x="6621" y="3554"/>
                  </a:lnTo>
                  <a:lnTo>
                    <a:pt x="6570" y="3631"/>
                  </a:lnTo>
                  <a:lnTo>
                    <a:pt x="6493" y="3682"/>
                  </a:lnTo>
                  <a:lnTo>
                    <a:pt x="6391" y="3733"/>
                  </a:lnTo>
                  <a:lnTo>
                    <a:pt x="6289" y="3759"/>
                  </a:lnTo>
                  <a:lnTo>
                    <a:pt x="6187" y="3784"/>
                  </a:lnTo>
                  <a:lnTo>
                    <a:pt x="511" y="3784"/>
                  </a:lnTo>
                  <a:lnTo>
                    <a:pt x="511" y="3784"/>
                  </a:lnTo>
                  <a:lnTo>
                    <a:pt x="409" y="3759"/>
                  </a:lnTo>
                  <a:lnTo>
                    <a:pt x="307" y="3733"/>
                  </a:lnTo>
                  <a:lnTo>
                    <a:pt x="230" y="3682"/>
                  </a:lnTo>
                  <a:lnTo>
                    <a:pt x="154" y="3631"/>
                  </a:lnTo>
                  <a:lnTo>
                    <a:pt x="77" y="3554"/>
                  </a:lnTo>
                  <a:lnTo>
                    <a:pt x="26" y="3452"/>
                  </a:lnTo>
                  <a:lnTo>
                    <a:pt x="0" y="3375"/>
                  </a:lnTo>
                  <a:lnTo>
                    <a:pt x="0" y="324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122700" y="1867225"/>
              <a:ext cx="166200" cy="147650"/>
            </a:xfrm>
            <a:custGeom>
              <a:avLst/>
              <a:gdLst/>
              <a:ahLst/>
              <a:cxnLst/>
              <a:rect l="l" t="t" r="r" b="b"/>
              <a:pathLst>
                <a:path w="6648" h="5906" extrusionOk="0">
                  <a:moveTo>
                    <a:pt x="1611" y="1"/>
                  </a:moveTo>
                  <a:lnTo>
                    <a:pt x="1407" y="26"/>
                  </a:lnTo>
                  <a:lnTo>
                    <a:pt x="1228" y="77"/>
                  </a:lnTo>
                  <a:lnTo>
                    <a:pt x="1074" y="129"/>
                  </a:lnTo>
                  <a:lnTo>
                    <a:pt x="921" y="231"/>
                  </a:lnTo>
                  <a:lnTo>
                    <a:pt x="768" y="307"/>
                  </a:lnTo>
                  <a:lnTo>
                    <a:pt x="614" y="435"/>
                  </a:lnTo>
                  <a:lnTo>
                    <a:pt x="487" y="563"/>
                  </a:lnTo>
                  <a:lnTo>
                    <a:pt x="384" y="691"/>
                  </a:lnTo>
                  <a:lnTo>
                    <a:pt x="282" y="844"/>
                  </a:lnTo>
                  <a:lnTo>
                    <a:pt x="205" y="1023"/>
                  </a:lnTo>
                  <a:lnTo>
                    <a:pt x="129" y="1202"/>
                  </a:lnTo>
                  <a:lnTo>
                    <a:pt x="77" y="1381"/>
                  </a:lnTo>
                  <a:lnTo>
                    <a:pt x="26" y="1586"/>
                  </a:lnTo>
                  <a:lnTo>
                    <a:pt x="1" y="1816"/>
                  </a:lnTo>
                  <a:lnTo>
                    <a:pt x="1" y="2020"/>
                  </a:lnTo>
                  <a:lnTo>
                    <a:pt x="1" y="2301"/>
                  </a:lnTo>
                  <a:lnTo>
                    <a:pt x="52" y="2532"/>
                  </a:lnTo>
                  <a:lnTo>
                    <a:pt x="129" y="2762"/>
                  </a:lnTo>
                  <a:lnTo>
                    <a:pt x="205" y="2992"/>
                  </a:lnTo>
                  <a:lnTo>
                    <a:pt x="333" y="3196"/>
                  </a:lnTo>
                  <a:lnTo>
                    <a:pt x="487" y="3401"/>
                  </a:lnTo>
                  <a:lnTo>
                    <a:pt x="640" y="3580"/>
                  </a:lnTo>
                  <a:lnTo>
                    <a:pt x="819" y="3759"/>
                  </a:lnTo>
                  <a:lnTo>
                    <a:pt x="1228" y="4142"/>
                  </a:lnTo>
                  <a:lnTo>
                    <a:pt x="1714" y="4525"/>
                  </a:lnTo>
                  <a:lnTo>
                    <a:pt x="2225" y="4934"/>
                  </a:lnTo>
                  <a:lnTo>
                    <a:pt x="2787" y="5395"/>
                  </a:lnTo>
                  <a:lnTo>
                    <a:pt x="3324" y="5906"/>
                  </a:lnTo>
                  <a:lnTo>
                    <a:pt x="4168" y="5190"/>
                  </a:lnTo>
                  <a:lnTo>
                    <a:pt x="5114" y="4372"/>
                  </a:lnTo>
                  <a:lnTo>
                    <a:pt x="5548" y="4014"/>
                  </a:lnTo>
                  <a:lnTo>
                    <a:pt x="5906" y="3656"/>
                  </a:lnTo>
                  <a:lnTo>
                    <a:pt x="6085" y="3477"/>
                  </a:lnTo>
                  <a:lnTo>
                    <a:pt x="6213" y="3298"/>
                  </a:lnTo>
                  <a:lnTo>
                    <a:pt x="6341" y="3119"/>
                  </a:lnTo>
                  <a:lnTo>
                    <a:pt x="6443" y="2915"/>
                  </a:lnTo>
                  <a:lnTo>
                    <a:pt x="6520" y="2710"/>
                  </a:lnTo>
                  <a:lnTo>
                    <a:pt x="6596" y="2506"/>
                  </a:lnTo>
                  <a:lnTo>
                    <a:pt x="6622" y="2276"/>
                  </a:lnTo>
                  <a:lnTo>
                    <a:pt x="6647" y="2020"/>
                  </a:lnTo>
                  <a:lnTo>
                    <a:pt x="6622" y="1816"/>
                  </a:lnTo>
                  <a:lnTo>
                    <a:pt x="6596" y="1586"/>
                  </a:lnTo>
                  <a:lnTo>
                    <a:pt x="6571" y="1381"/>
                  </a:lnTo>
                  <a:lnTo>
                    <a:pt x="6520" y="1202"/>
                  </a:lnTo>
                  <a:lnTo>
                    <a:pt x="6443" y="1023"/>
                  </a:lnTo>
                  <a:lnTo>
                    <a:pt x="6341" y="844"/>
                  </a:lnTo>
                  <a:lnTo>
                    <a:pt x="6238" y="691"/>
                  </a:lnTo>
                  <a:lnTo>
                    <a:pt x="6136" y="563"/>
                  </a:lnTo>
                  <a:lnTo>
                    <a:pt x="6008" y="435"/>
                  </a:lnTo>
                  <a:lnTo>
                    <a:pt x="5880" y="307"/>
                  </a:lnTo>
                  <a:lnTo>
                    <a:pt x="5727" y="231"/>
                  </a:lnTo>
                  <a:lnTo>
                    <a:pt x="5574" y="129"/>
                  </a:lnTo>
                  <a:lnTo>
                    <a:pt x="5395" y="77"/>
                  </a:lnTo>
                  <a:lnTo>
                    <a:pt x="5216" y="26"/>
                  </a:lnTo>
                  <a:lnTo>
                    <a:pt x="5037" y="1"/>
                  </a:lnTo>
                  <a:lnTo>
                    <a:pt x="4602" y="1"/>
                  </a:lnTo>
                  <a:lnTo>
                    <a:pt x="4372" y="52"/>
                  </a:lnTo>
                  <a:lnTo>
                    <a:pt x="4168" y="129"/>
                  </a:lnTo>
                  <a:lnTo>
                    <a:pt x="3963" y="205"/>
                  </a:lnTo>
                  <a:lnTo>
                    <a:pt x="3759" y="333"/>
                  </a:lnTo>
                  <a:lnTo>
                    <a:pt x="3605" y="486"/>
                  </a:lnTo>
                  <a:lnTo>
                    <a:pt x="3452" y="640"/>
                  </a:lnTo>
                  <a:lnTo>
                    <a:pt x="3324" y="819"/>
                  </a:lnTo>
                  <a:lnTo>
                    <a:pt x="3171" y="640"/>
                  </a:lnTo>
                  <a:lnTo>
                    <a:pt x="3017" y="486"/>
                  </a:lnTo>
                  <a:lnTo>
                    <a:pt x="2864" y="333"/>
                  </a:lnTo>
                  <a:lnTo>
                    <a:pt x="2685" y="205"/>
                  </a:lnTo>
                  <a:lnTo>
                    <a:pt x="2480" y="129"/>
                  </a:lnTo>
                  <a:lnTo>
                    <a:pt x="2250" y="52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205800" y="2003350"/>
              <a:ext cx="106750" cy="106750"/>
            </a:xfrm>
            <a:custGeom>
              <a:avLst/>
              <a:gdLst/>
              <a:ahLst/>
              <a:cxnLst/>
              <a:rect l="l" t="t" r="r" b="b"/>
              <a:pathLst>
                <a:path w="4270" h="4270" extrusionOk="0">
                  <a:moveTo>
                    <a:pt x="3451" y="1"/>
                  </a:moveTo>
                  <a:lnTo>
                    <a:pt x="2965" y="26"/>
                  </a:lnTo>
                  <a:lnTo>
                    <a:pt x="2710" y="52"/>
                  </a:lnTo>
                  <a:lnTo>
                    <a:pt x="2429" y="103"/>
                  </a:lnTo>
                  <a:lnTo>
                    <a:pt x="2147" y="180"/>
                  </a:lnTo>
                  <a:lnTo>
                    <a:pt x="1866" y="256"/>
                  </a:lnTo>
                  <a:lnTo>
                    <a:pt x="1611" y="359"/>
                  </a:lnTo>
                  <a:lnTo>
                    <a:pt x="1329" y="512"/>
                  </a:lnTo>
                  <a:lnTo>
                    <a:pt x="1099" y="665"/>
                  </a:lnTo>
                  <a:lnTo>
                    <a:pt x="869" y="870"/>
                  </a:lnTo>
                  <a:lnTo>
                    <a:pt x="665" y="1100"/>
                  </a:lnTo>
                  <a:lnTo>
                    <a:pt x="486" y="1356"/>
                  </a:lnTo>
                  <a:lnTo>
                    <a:pt x="358" y="1611"/>
                  </a:lnTo>
                  <a:lnTo>
                    <a:pt x="256" y="1892"/>
                  </a:lnTo>
                  <a:lnTo>
                    <a:pt x="153" y="2174"/>
                  </a:lnTo>
                  <a:lnTo>
                    <a:pt x="102" y="2455"/>
                  </a:lnTo>
                  <a:lnTo>
                    <a:pt x="51" y="2710"/>
                  </a:lnTo>
                  <a:lnTo>
                    <a:pt x="26" y="2992"/>
                  </a:lnTo>
                  <a:lnTo>
                    <a:pt x="0" y="3477"/>
                  </a:lnTo>
                  <a:lnTo>
                    <a:pt x="0" y="3861"/>
                  </a:lnTo>
                  <a:lnTo>
                    <a:pt x="26" y="4219"/>
                  </a:lnTo>
                  <a:lnTo>
                    <a:pt x="409" y="4270"/>
                  </a:lnTo>
                  <a:lnTo>
                    <a:pt x="793" y="4270"/>
                  </a:lnTo>
                  <a:lnTo>
                    <a:pt x="1278" y="4244"/>
                  </a:lnTo>
                  <a:lnTo>
                    <a:pt x="1559" y="4219"/>
                  </a:lnTo>
                  <a:lnTo>
                    <a:pt x="1815" y="4168"/>
                  </a:lnTo>
                  <a:lnTo>
                    <a:pt x="2096" y="4116"/>
                  </a:lnTo>
                  <a:lnTo>
                    <a:pt x="2377" y="4014"/>
                  </a:lnTo>
                  <a:lnTo>
                    <a:pt x="2659" y="3912"/>
                  </a:lnTo>
                  <a:lnTo>
                    <a:pt x="2914" y="3759"/>
                  </a:lnTo>
                  <a:lnTo>
                    <a:pt x="3170" y="3605"/>
                  </a:lnTo>
                  <a:lnTo>
                    <a:pt x="3400" y="3401"/>
                  </a:lnTo>
                  <a:lnTo>
                    <a:pt x="3579" y="3171"/>
                  </a:lnTo>
                  <a:lnTo>
                    <a:pt x="3758" y="2915"/>
                  </a:lnTo>
                  <a:lnTo>
                    <a:pt x="3886" y="2659"/>
                  </a:lnTo>
                  <a:lnTo>
                    <a:pt x="4014" y="2404"/>
                  </a:lnTo>
                  <a:lnTo>
                    <a:pt x="4090" y="2123"/>
                  </a:lnTo>
                  <a:lnTo>
                    <a:pt x="4167" y="1841"/>
                  </a:lnTo>
                  <a:lnTo>
                    <a:pt x="4218" y="1560"/>
                  </a:lnTo>
                  <a:lnTo>
                    <a:pt x="4244" y="1304"/>
                  </a:lnTo>
                  <a:lnTo>
                    <a:pt x="4269" y="793"/>
                  </a:lnTo>
                  <a:lnTo>
                    <a:pt x="4244" y="410"/>
                  </a:lnTo>
                  <a:lnTo>
                    <a:pt x="4218" y="52"/>
                  </a:lnTo>
                  <a:lnTo>
                    <a:pt x="3860" y="26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117600" y="2021900"/>
              <a:ext cx="88225" cy="88200"/>
            </a:xfrm>
            <a:custGeom>
              <a:avLst/>
              <a:gdLst/>
              <a:ahLst/>
              <a:cxnLst/>
              <a:rect l="l" t="t" r="r" b="b"/>
              <a:pathLst>
                <a:path w="3529" h="3528" extrusionOk="0">
                  <a:moveTo>
                    <a:pt x="333" y="0"/>
                  </a:moveTo>
                  <a:lnTo>
                    <a:pt x="26" y="26"/>
                  </a:lnTo>
                  <a:lnTo>
                    <a:pt x="0" y="332"/>
                  </a:lnTo>
                  <a:lnTo>
                    <a:pt x="0" y="665"/>
                  </a:lnTo>
                  <a:lnTo>
                    <a:pt x="0" y="1074"/>
                  </a:lnTo>
                  <a:lnTo>
                    <a:pt x="77" y="1508"/>
                  </a:lnTo>
                  <a:lnTo>
                    <a:pt x="128" y="1738"/>
                  </a:lnTo>
                  <a:lnTo>
                    <a:pt x="205" y="1968"/>
                  </a:lnTo>
                  <a:lnTo>
                    <a:pt x="281" y="2199"/>
                  </a:lnTo>
                  <a:lnTo>
                    <a:pt x="409" y="2429"/>
                  </a:lnTo>
                  <a:lnTo>
                    <a:pt x="537" y="2633"/>
                  </a:lnTo>
                  <a:lnTo>
                    <a:pt x="716" y="2812"/>
                  </a:lnTo>
                  <a:lnTo>
                    <a:pt x="895" y="2965"/>
                  </a:lnTo>
                  <a:lnTo>
                    <a:pt x="1100" y="3119"/>
                  </a:lnTo>
                  <a:lnTo>
                    <a:pt x="1330" y="3221"/>
                  </a:lnTo>
                  <a:lnTo>
                    <a:pt x="1560" y="3323"/>
                  </a:lnTo>
                  <a:lnTo>
                    <a:pt x="1790" y="3400"/>
                  </a:lnTo>
                  <a:lnTo>
                    <a:pt x="2020" y="3451"/>
                  </a:lnTo>
                  <a:lnTo>
                    <a:pt x="2454" y="3502"/>
                  </a:lnTo>
                  <a:lnTo>
                    <a:pt x="2863" y="3528"/>
                  </a:lnTo>
                  <a:lnTo>
                    <a:pt x="3196" y="3528"/>
                  </a:lnTo>
                  <a:lnTo>
                    <a:pt x="3477" y="3502"/>
                  </a:lnTo>
                  <a:lnTo>
                    <a:pt x="3502" y="3196"/>
                  </a:lnTo>
                  <a:lnTo>
                    <a:pt x="3528" y="2863"/>
                  </a:lnTo>
                  <a:lnTo>
                    <a:pt x="3502" y="2454"/>
                  </a:lnTo>
                  <a:lnTo>
                    <a:pt x="3426" y="2020"/>
                  </a:lnTo>
                  <a:lnTo>
                    <a:pt x="3375" y="1790"/>
                  </a:lnTo>
                  <a:lnTo>
                    <a:pt x="3324" y="1559"/>
                  </a:lnTo>
                  <a:lnTo>
                    <a:pt x="3221" y="1329"/>
                  </a:lnTo>
                  <a:lnTo>
                    <a:pt x="3093" y="1125"/>
                  </a:lnTo>
                  <a:lnTo>
                    <a:pt x="2966" y="920"/>
                  </a:lnTo>
                  <a:lnTo>
                    <a:pt x="2812" y="716"/>
                  </a:lnTo>
                  <a:lnTo>
                    <a:pt x="2608" y="562"/>
                  </a:lnTo>
                  <a:lnTo>
                    <a:pt x="2403" y="409"/>
                  </a:lnTo>
                  <a:lnTo>
                    <a:pt x="2199" y="307"/>
                  </a:lnTo>
                  <a:lnTo>
                    <a:pt x="1969" y="205"/>
                  </a:lnTo>
                  <a:lnTo>
                    <a:pt x="1739" y="128"/>
                  </a:lnTo>
                  <a:lnTo>
                    <a:pt x="1509" y="77"/>
                  </a:lnTo>
                  <a:lnTo>
                    <a:pt x="1048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114400" y="2110075"/>
              <a:ext cx="201325" cy="33900"/>
            </a:xfrm>
            <a:custGeom>
              <a:avLst/>
              <a:gdLst/>
              <a:ahLst/>
              <a:cxnLst/>
              <a:rect l="l" t="t" r="r" b="b"/>
              <a:pathLst>
                <a:path w="8053" h="1356" extrusionOk="0">
                  <a:moveTo>
                    <a:pt x="0" y="1"/>
                  </a:moveTo>
                  <a:lnTo>
                    <a:pt x="0" y="1356"/>
                  </a:lnTo>
                  <a:lnTo>
                    <a:pt x="8053" y="1356"/>
                  </a:lnTo>
                  <a:lnTo>
                    <a:pt x="80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114400" y="2110075"/>
              <a:ext cx="201325" cy="33900"/>
            </a:xfrm>
            <a:custGeom>
              <a:avLst/>
              <a:gdLst/>
              <a:ahLst/>
              <a:cxnLst/>
              <a:rect l="l" t="t" r="r" b="b"/>
              <a:pathLst>
                <a:path w="8053" h="1356" fill="none" extrusionOk="0">
                  <a:moveTo>
                    <a:pt x="3656" y="1356"/>
                  </a:moveTo>
                  <a:lnTo>
                    <a:pt x="0" y="1356"/>
                  </a:lnTo>
                  <a:lnTo>
                    <a:pt x="0" y="1"/>
                  </a:lnTo>
                  <a:lnTo>
                    <a:pt x="8053" y="1"/>
                  </a:lnTo>
                  <a:lnTo>
                    <a:pt x="8053" y="1356"/>
                  </a:lnTo>
                  <a:lnTo>
                    <a:pt x="6494" y="1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5"/>
          <p:cNvSpPr txBox="1">
            <a:spLocks noGrp="1"/>
          </p:cNvSpPr>
          <p:nvPr>
            <p:ph type="body" idx="4294967295"/>
          </p:nvPr>
        </p:nvSpPr>
        <p:spPr>
          <a:xfrm>
            <a:off x="713225" y="1182225"/>
            <a:ext cx="77175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3240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" sz="1500"/>
              <a:t>Formal evaluation</a:t>
            </a:r>
            <a:endParaRPr sz="15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Pros: Consistent, regularly scheduled, structured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Cons: One-size-fits-all, not timely, tied to other consequences, “permanent record”</a:t>
            </a:r>
            <a:endParaRPr sz="1300"/>
          </a:p>
          <a:p>
            <a:pPr marL="274320" lvl="0" indent="-23240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" sz="1500"/>
              <a:t>Data-based feedback</a:t>
            </a:r>
            <a:endParaRPr sz="15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Pros: Specific, consistency across staff, acknowledges work not seen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Cons: Missing context, impersonal, comparison to “average,” emphasizes amount rather than quality, false sense of objectivity</a:t>
            </a:r>
            <a:endParaRPr sz="1500"/>
          </a:p>
          <a:p>
            <a:pPr marL="274320" lvl="0" indent="-23240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" sz="1500"/>
              <a:t>Informal feedback</a:t>
            </a:r>
            <a:endParaRPr sz="15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Pros: Reduced pressure, less “we need to talk” vibes, built into relational approach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Cons: Receiver may feel caught off guard, can impact clarity of feedback, can be avoidant</a:t>
            </a:r>
            <a:endParaRPr sz="1500"/>
          </a:p>
          <a:p>
            <a:pPr marL="274320" lvl="0" indent="-23240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" sz="1500"/>
              <a:t>360 feedback</a:t>
            </a:r>
            <a:endParaRPr sz="15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Pros: Helps understand strengths/weaknesses, multiple sources, tailor it to specific goals, can increase safety in sharing anonymous/group feedback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Cons: Significant time/training needed, can be vague, can turn into outlet for grudges/grievances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Integrating multiple forms of feedback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1002" name="Google Shape;1002;p36"/>
          <p:cNvSpPr txBox="1">
            <a:spLocks noGrp="1"/>
          </p:cNvSpPr>
          <p:nvPr>
            <p:ph type="body" idx="1"/>
          </p:nvPr>
        </p:nvSpPr>
        <p:spPr>
          <a:xfrm>
            <a:off x="831404" y="1613500"/>
            <a:ext cx="75927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We will enter into small breakout groups. Use this chance to share, learn, and connect around this part of our jobs. Feel free to use the following prompts to guide discussion:</a:t>
            </a:r>
            <a:br>
              <a:rPr lang="en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" sz="1600"/>
              <a:t>What is a clinical director’s role in providing feedback in your center?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" sz="1600"/>
              <a:t>How do shifting workplace norms impact use of feedback in your center?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challenges do you encounter in providing feedback?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" sz="1600"/>
              <a:t>What has worked?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7"/>
          <p:cNvSpPr/>
          <p:nvPr/>
        </p:nvSpPr>
        <p:spPr>
          <a:xfrm rot="2700000">
            <a:off x="6911136" y="2900978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 rot="2700000">
            <a:off x="6777220" y="3129762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2948127" y="1222494"/>
            <a:ext cx="3247747" cy="2698511"/>
          </a:xfrm>
          <a:custGeom>
            <a:avLst/>
            <a:gdLst/>
            <a:ahLst/>
            <a:cxnLst/>
            <a:rect l="l" t="t" r="r" b="b"/>
            <a:pathLst>
              <a:path w="96616" h="80277" extrusionOk="0">
                <a:moveTo>
                  <a:pt x="52905" y="1"/>
                </a:moveTo>
                <a:lnTo>
                  <a:pt x="51386" y="20"/>
                </a:lnTo>
                <a:lnTo>
                  <a:pt x="49866" y="80"/>
                </a:lnTo>
                <a:lnTo>
                  <a:pt x="48327" y="159"/>
                </a:lnTo>
                <a:lnTo>
                  <a:pt x="46808" y="277"/>
                </a:lnTo>
                <a:lnTo>
                  <a:pt x="45288" y="395"/>
                </a:lnTo>
                <a:lnTo>
                  <a:pt x="43769" y="573"/>
                </a:lnTo>
                <a:lnTo>
                  <a:pt x="42249" y="751"/>
                </a:lnTo>
                <a:lnTo>
                  <a:pt x="40730" y="968"/>
                </a:lnTo>
                <a:lnTo>
                  <a:pt x="39230" y="1204"/>
                </a:lnTo>
                <a:lnTo>
                  <a:pt x="37711" y="1461"/>
                </a:lnTo>
                <a:lnTo>
                  <a:pt x="36211" y="1757"/>
                </a:lnTo>
                <a:lnTo>
                  <a:pt x="34711" y="2053"/>
                </a:lnTo>
                <a:lnTo>
                  <a:pt x="33211" y="2388"/>
                </a:lnTo>
                <a:lnTo>
                  <a:pt x="31712" y="2724"/>
                </a:lnTo>
                <a:lnTo>
                  <a:pt x="30232" y="3099"/>
                </a:lnTo>
                <a:lnTo>
                  <a:pt x="28752" y="3494"/>
                </a:lnTo>
                <a:lnTo>
                  <a:pt x="27272" y="3888"/>
                </a:lnTo>
                <a:lnTo>
                  <a:pt x="25811" y="4322"/>
                </a:lnTo>
                <a:lnTo>
                  <a:pt x="24351" y="4756"/>
                </a:lnTo>
                <a:lnTo>
                  <a:pt x="22891" y="5230"/>
                </a:lnTo>
                <a:lnTo>
                  <a:pt x="21450" y="5704"/>
                </a:lnTo>
                <a:lnTo>
                  <a:pt x="20010" y="6197"/>
                </a:lnTo>
                <a:lnTo>
                  <a:pt x="18845" y="6611"/>
                </a:lnTo>
                <a:lnTo>
                  <a:pt x="17681" y="7065"/>
                </a:lnTo>
                <a:lnTo>
                  <a:pt x="16497" y="7539"/>
                </a:lnTo>
                <a:lnTo>
                  <a:pt x="15353" y="8052"/>
                </a:lnTo>
                <a:lnTo>
                  <a:pt x="14208" y="8604"/>
                </a:lnTo>
                <a:lnTo>
                  <a:pt x="13636" y="8881"/>
                </a:lnTo>
                <a:lnTo>
                  <a:pt x="13083" y="9196"/>
                </a:lnTo>
                <a:lnTo>
                  <a:pt x="12531" y="9492"/>
                </a:lnTo>
                <a:lnTo>
                  <a:pt x="11998" y="9808"/>
                </a:lnTo>
                <a:lnTo>
                  <a:pt x="11465" y="10144"/>
                </a:lnTo>
                <a:lnTo>
                  <a:pt x="10952" y="10479"/>
                </a:lnTo>
                <a:lnTo>
                  <a:pt x="10439" y="10834"/>
                </a:lnTo>
                <a:lnTo>
                  <a:pt x="9946" y="11190"/>
                </a:lnTo>
                <a:lnTo>
                  <a:pt x="9452" y="11565"/>
                </a:lnTo>
                <a:lnTo>
                  <a:pt x="8979" y="11959"/>
                </a:lnTo>
                <a:lnTo>
                  <a:pt x="8525" y="12354"/>
                </a:lnTo>
                <a:lnTo>
                  <a:pt x="8091" y="12768"/>
                </a:lnTo>
                <a:lnTo>
                  <a:pt x="7676" y="13202"/>
                </a:lnTo>
                <a:lnTo>
                  <a:pt x="7262" y="13637"/>
                </a:lnTo>
                <a:lnTo>
                  <a:pt x="6887" y="14110"/>
                </a:lnTo>
                <a:lnTo>
                  <a:pt x="6512" y="14564"/>
                </a:lnTo>
                <a:lnTo>
                  <a:pt x="6157" y="15057"/>
                </a:lnTo>
                <a:lnTo>
                  <a:pt x="5841" y="15570"/>
                </a:lnTo>
                <a:lnTo>
                  <a:pt x="5525" y="16083"/>
                </a:lnTo>
                <a:lnTo>
                  <a:pt x="5249" y="16616"/>
                </a:lnTo>
                <a:lnTo>
                  <a:pt x="4973" y="17169"/>
                </a:lnTo>
                <a:lnTo>
                  <a:pt x="4756" y="17741"/>
                </a:lnTo>
                <a:lnTo>
                  <a:pt x="4499" y="18412"/>
                </a:lnTo>
                <a:lnTo>
                  <a:pt x="4302" y="19122"/>
                </a:lnTo>
                <a:lnTo>
                  <a:pt x="4124" y="19813"/>
                </a:lnTo>
                <a:lnTo>
                  <a:pt x="3986" y="20524"/>
                </a:lnTo>
                <a:lnTo>
                  <a:pt x="3868" y="21254"/>
                </a:lnTo>
                <a:lnTo>
                  <a:pt x="3789" y="21964"/>
                </a:lnTo>
                <a:lnTo>
                  <a:pt x="3710" y="22694"/>
                </a:lnTo>
                <a:lnTo>
                  <a:pt x="3670" y="23424"/>
                </a:lnTo>
                <a:lnTo>
                  <a:pt x="3631" y="24154"/>
                </a:lnTo>
                <a:lnTo>
                  <a:pt x="3611" y="24885"/>
                </a:lnTo>
                <a:lnTo>
                  <a:pt x="3591" y="26365"/>
                </a:lnTo>
                <a:lnTo>
                  <a:pt x="3552" y="27845"/>
                </a:lnTo>
                <a:lnTo>
                  <a:pt x="3513" y="29305"/>
                </a:lnTo>
                <a:lnTo>
                  <a:pt x="3453" y="30331"/>
                </a:lnTo>
                <a:lnTo>
                  <a:pt x="3355" y="31357"/>
                </a:lnTo>
                <a:lnTo>
                  <a:pt x="3256" y="32383"/>
                </a:lnTo>
                <a:lnTo>
                  <a:pt x="3118" y="33409"/>
                </a:lnTo>
                <a:lnTo>
                  <a:pt x="2980" y="34416"/>
                </a:lnTo>
                <a:lnTo>
                  <a:pt x="2822" y="35442"/>
                </a:lnTo>
                <a:lnTo>
                  <a:pt x="2467" y="37494"/>
                </a:lnTo>
                <a:lnTo>
                  <a:pt x="2072" y="39527"/>
                </a:lnTo>
                <a:lnTo>
                  <a:pt x="1677" y="41579"/>
                </a:lnTo>
                <a:lnTo>
                  <a:pt x="1283" y="43612"/>
                </a:lnTo>
                <a:lnTo>
                  <a:pt x="908" y="45644"/>
                </a:lnTo>
                <a:lnTo>
                  <a:pt x="730" y="46651"/>
                </a:lnTo>
                <a:lnTo>
                  <a:pt x="572" y="47677"/>
                </a:lnTo>
                <a:lnTo>
                  <a:pt x="434" y="48683"/>
                </a:lnTo>
                <a:lnTo>
                  <a:pt x="296" y="49690"/>
                </a:lnTo>
                <a:lnTo>
                  <a:pt x="197" y="50696"/>
                </a:lnTo>
                <a:lnTo>
                  <a:pt x="99" y="51722"/>
                </a:lnTo>
                <a:lnTo>
                  <a:pt x="39" y="52729"/>
                </a:lnTo>
                <a:lnTo>
                  <a:pt x="0" y="53715"/>
                </a:lnTo>
                <a:lnTo>
                  <a:pt x="0" y="54722"/>
                </a:lnTo>
                <a:lnTo>
                  <a:pt x="20" y="55728"/>
                </a:lnTo>
                <a:lnTo>
                  <a:pt x="79" y="56715"/>
                </a:lnTo>
                <a:lnTo>
                  <a:pt x="158" y="57721"/>
                </a:lnTo>
                <a:lnTo>
                  <a:pt x="296" y="58708"/>
                </a:lnTo>
                <a:lnTo>
                  <a:pt x="454" y="59714"/>
                </a:lnTo>
                <a:lnTo>
                  <a:pt x="671" y="60701"/>
                </a:lnTo>
                <a:lnTo>
                  <a:pt x="927" y="61688"/>
                </a:lnTo>
                <a:lnTo>
                  <a:pt x="1164" y="62477"/>
                </a:lnTo>
                <a:lnTo>
                  <a:pt x="1441" y="63247"/>
                </a:lnTo>
                <a:lnTo>
                  <a:pt x="1737" y="64016"/>
                </a:lnTo>
                <a:lnTo>
                  <a:pt x="2072" y="64786"/>
                </a:lnTo>
                <a:lnTo>
                  <a:pt x="2427" y="65516"/>
                </a:lnTo>
                <a:lnTo>
                  <a:pt x="2822" y="66246"/>
                </a:lnTo>
                <a:lnTo>
                  <a:pt x="3236" y="66956"/>
                </a:lnTo>
                <a:lnTo>
                  <a:pt x="3690" y="67647"/>
                </a:lnTo>
                <a:lnTo>
                  <a:pt x="4164" y="68338"/>
                </a:lnTo>
                <a:lnTo>
                  <a:pt x="4657" y="68989"/>
                </a:lnTo>
                <a:lnTo>
                  <a:pt x="5170" y="69640"/>
                </a:lnTo>
                <a:lnTo>
                  <a:pt x="5703" y="70272"/>
                </a:lnTo>
                <a:lnTo>
                  <a:pt x="6275" y="70864"/>
                </a:lnTo>
                <a:lnTo>
                  <a:pt x="6867" y="71456"/>
                </a:lnTo>
                <a:lnTo>
                  <a:pt x="7459" y="72028"/>
                </a:lnTo>
                <a:lnTo>
                  <a:pt x="8091" y="72561"/>
                </a:lnTo>
                <a:lnTo>
                  <a:pt x="8742" y="73094"/>
                </a:lnTo>
                <a:lnTo>
                  <a:pt x="9393" y="73587"/>
                </a:lnTo>
                <a:lnTo>
                  <a:pt x="10084" y="74060"/>
                </a:lnTo>
                <a:lnTo>
                  <a:pt x="10774" y="74514"/>
                </a:lnTo>
                <a:lnTo>
                  <a:pt x="11485" y="74929"/>
                </a:lnTo>
                <a:lnTo>
                  <a:pt x="12195" y="75343"/>
                </a:lnTo>
                <a:lnTo>
                  <a:pt x="12945" y="75698"/>
                </a:lnTo>
                <a:lnTo>
                  <a:pt x="13695" y="76054"/>
                </a:lnTo>
                <a:lnTo>
                  <a:pt x="14465" y="76369"/>
                </a:lnTo>
                <a:lnTo>
                  <a:pt x="15234" y="76646"/>
                </a:lnTo>
                <a:lnTo>
                  <a:pt x="16024" y="76922"/>
                </a:lnTo>
                <a:lnTo>
                  <a:pt x="16813" y="77139"/>
                </a:lnTo>
                <a:lnTo>
                  <a:pt x="17602" y="77336"/>
                </a:lnTo>
                <a:lnTo>
                  <a:pt x="18411" y="77494"/>
                </a:lnTo>
                <a:lnTo>
                  <a:pt x="19240" y="77632"/>
                </a:lnTo>
                <a:lnTo>
                  <a:pt x="20049" y="77731"/>
                </a:lnTo>
                <a:lnTo>
                  <a:pt x="20937" y="77810"/>
                </a:lnTo>
                <a:lnTo>
                  <a:pt x="21825" y="77849"/>
                </a:lnTo>
                <a:lnTo>
                  <a:pt x="23621" y="77849"/>
                </a:lnTo>
                <a:lnTo>
                  <a:pt x="24509" y="77810"/>
                </a:lnTo>
                <a:lnTo>
                  <a:pt x="25397" y="77770"/>
                </a:lnTo>
                <a:lnTo>
                  <a:pt x="27173" y="77632"/>
                </a:lnTo>
                <a:lnTo>
                  <a:pt x="28949" y="77474"/>
                </a:lnTo>
                <a:lnTo>
                  <a:pt x="30745" y="77336"/>
                </a:lnTo>
                <a:lnTo>
                  <a:pt x="31633" y="77277"/>
                </a:lnTo>
                <a:lnTo>
                  <a:pt x="32521" y="77218"/>
                </a:lnTo>
                <a:lnTo>
                  <a:pt x="33409" y="77198"/>
                </a:lnTo>
                <a:lnTo>
                  <a:pt x="34297" y="77178"/>
                </a:lnTo>
                <a:lnTo>
                  <a:pt x="35461" y="77218"/>
                </a:lnTo>
                <a:lnTo>
                  <a:pt x="36606" y="77277"/>
                </a:lnTo>
                <a:lnTo>
                  <a:pt x="37750" y="77376"/>
                </a:lnTo>
                <a:lnTo>
                  <a:pt x="38895" y="77514"/>
                </a:lnTo>
                <a:lnTo>
                  <a:pt x="40039" y="77672"/>
                </a:lnTo>
                <a:lnTo>
                  <a:pt x="41184" y="77849"/>
                </a:lnTo>
                <a:lnTo>
                  <a:pt x="42309" y="78047"/>
                </a:lnTo>
                <a:lnTo>
                  <a:pt x="43453" y="78264"/>
                </a:lnTo>
                <a:lnTo>
                  <a:pt x="45722" y="78718"/>
                </a:lnTo>
                <a:lnTo>
                  <a:pt x="47992" y="79171"/>
                </a:lnTo>
                <a:lnTo>
                  <a:pt x="50261" y="79606"/>
                </a:lnTo>
                <a:lnTo>
                  <a:pt x="51406" y="79803"/>
                </a:lnTo>
                <a:lnTo>
                  <a:pt x="52550" y="79981"/>
                </a:lnTo>
                <a:lnTo>
                  <a:pt x="53182" y="80079"/>
                </a:lnTo>
                <a:lnTo>
                  <a:pt x="53813" y="80138"/>
                </a:lnTo>
                <a:lnTo>
                  <a:pt x="54445" y="80198"/>
                </a:lnTo>
                <a:lnTo>
                  <a:pt x="55076" y="80237"/>
                </a:lnTo>
                <a:lnTo>
                  <a:pt x="55688" y="80277"/>
                </a:lnTo>
                <a:lnTo>
                  <a:pt x="57543" y="80277"/>
                </a:lnTo>
                <a:lnTo>
                  <a:pt x="58786" y="80217"/>
                </a:lnTo>
                <a:lnTo>
                  <a:pt x="59990" y="80138"/>
                </a:lnTo>
                <a:lnTo>
                  <a:pt x="61213" y="80020"/>
                </a:lnTo>
                <a:lnTo>
                  <a:pt x="62417" y="79882"/>
                </a:lnTo>
                <a:lnTo>
                  <a:pt x="63621" y="79724"/>
                </a:lnTo>
                <a:lnTo>
                  <a:pt x="64824" y="79566"/>
                </a:lnTo>
                <a:lnTo>
                  <a:pt x="67232" y="79231"/>
                </a:lnTo>
                <a:lnTo>
                  <a:pt x="68436" y="79073"/>
                </a:lnTo>
                <a:lnTo>
                  <a:pt x="69659" y="78935"/>
                </a:lnTo>
                <a:lnTo>
                  <a:pt x="70863" y="78797"/>
                </a:lnTo>
                <a:lnTo>
                  <a:pt x="72086" y="78718"/>
                </a:lnTo>
                <a:lnTo>
                  <a:pt x="72659" y="78658"/>
                </a:lnTo>
                <a:lnTo>
                  <a:pt x="73251" y="78579"/>
                </a:lnTo>
                <a:lnTo>
                  <a:pt x="73843" y="78481"/>
                </a:lnTo>
                <a:lnTo>
                  <a:pt x="74454" y="78362"/>
                </a:lnTo>
                <a:lnTo>
                  <a:pt x="75066" y="78205"/>
                </a:lnTo>
                <a:lnTo>
                  <a:pt x="75698" y="78027"/>
                </a:lnTo>
                <a:lnTo>
                  <a:pt x="76329" y="77830"/>
                </a:lnTo>
                <a:lnTo>
                  <a:pt x="76961" y="77613"/>
                </a:lnTo>
                <a:lnTo>
                  <a:pt x="77592" y="77376"/>
                </a:lnTo>
                <a:lnTo>
                  <a:pt x="78243" y="77119"/>
                </a:lnTo>
                <a:lnTo>
                  <a:pt x="78875" y="76843"/>
                </a:lnTo>
                <a:lnTo>
                  <a:pt x="79526" y="76547"/>
                </a:lnTo>
                <a:lnTo>
                  <a:pt x="80157" y="76251"/>
                </a:lnTo>
                <a:lnTo>
                  <a:pt x="80809" y="75915"/>
                </a:lnTo>
                <a:lnTo>
                  <a:pt x="81440" y="75600"/>
                </a:lnTo>
                <a:lnTo>
                  <a:pt x="82072" y="75245"/>
                </a:lnTo>
                <a:lnTo>
                  <a:pt x="82683" y="74889"/>
                </a:lnTo>
                <a:lnTo>
                  <a:pt x="83295" y="74514"/>
                </a:lnTo>
                <a:lnTo>
                  <a:pt x="83907" y="74139"/>
                </a:lnTo>
                <a:lnTo>
                  <a:pt x="84518" y="73745"/>
                </a:lnTo>
                <a:lnTo>
                  <a:pt x="85683" y="72955"/>
                </a:lnTo>
                <a:lnTo>
                  <a:pt x="86788" y="72146"/>
                </a:lnTo>
                <a:lnTo>
                  <a:pt x="87853" y="71318"/>
                </a:lnTo>
                <a:lnTo>
                  <a:pt x="88347" y="70903"/>
                </a:lnTo>
                <a:lnTo>
                  <a:pt x="88840" y="70469"/>
                </a:lnTo>
                <a:lnTo>
                  <a:pt x="89294" y="70055"/>
                </a:lnTo>
                <a:lnTo>
                  <a:pt x="89748" y="69640"/>
                </a:lnTo>
                <a:lnTo>
                  <a:pt x="90162" y="69246"/>
                </a:lnTo>
                <a:lnTo>
                  <a:pt x="90557" y="68831"/>
                </a:lnTo>
                <a:lnTo>
                  <a:pt x="90971" y="68397"/>
                </a:lnTo>
                <a:lnTo>
                  <a:pt x="91366" y="67943"/>
                </a:lnTo>
                <a:lnTo>
                  <a:pt x="91741" y="67470"/>
                </a:lnTo>
                <a:lnTo>
                  <a:pt x="92116" y="66996"/>
                </a:lnTo>
                <a:lnTo>
                  <a:pt x="92471" y="66503"/>
                </a:lnTo>
                <a:lnTo>
                  <a:pt x="92807" y="66009"/>
                </a:lnTo>
                <a:lnTo>
                  <a:pt x="93142" y="65516"/>
                </a:lnTo>
                <a:lnTo>
                  <a:pt x="93458" y="65003"/>
                </a:lnTo>
                <a:lnTo>
                  <a:pt x="93754" y="64470"/>
                </a:lnTo>
                <a:lnTo>
                  <a:pt x="94050" y="63937"/>
                </a:lnTo>
                <a:lnTo>
                  <a:pt x="94326" y="63404"/>
                </a:lnTo>
                <a:lnTo>
                  <a:pt x="94583" y="62872"/>
                </a:lnTo>
                <a:lnTo>
                  <a:pt x="94819" y="62319"/>
                </a:lnTo>
                <a:lnTo>
                  <a:pt x="95056" y="61747"/>
                </a:lnTo>
                <a:lnTo>
                  <a:pt x="95253" y="61194"/>
                </a:lnTo>
                <a:lnTo>
                  <a:pt x="95471" y="60622"/>
                </a:lnTo>
                <a:lnTo>
                  <a:pt x="95648" y="60050"/>
                </a:lnTo>
                <a:lnTo>
                  <a:pt x="95806" y="59477"/>
                </a:lnTo>
                <a:lnTo>
                  <a:pt x="95964" y="58885"/>
                </a:lnTo>
                <a:lnTo>
                  <a:pt x="96102" y="58293"/>
                </a:lnTo>
                <a:lnTo>
                  <a:pt x="96220" y="57701"/>
                </a:lnTo>
                <a:lnTo>
                  <a:pt x="96319" y="57109"/>
                </a:lnTo>
                <a:lnTo>
                  <a:pt x="96418" y="56517"/>
                </a:lnTo>
                <a:lnTo>
                  <a:pt x="96497" y="55925"/>
                </a:lnTo>
                <a:lnTo>
                  <a:pt x="96556" y="55314"/>
                </a:lnTo>
                <a:lnTo>
                  <a:pt x="96595" y="54722"/>
                </a:lnTo>
                <a:lnTo>
                  <a:pt x="96615" y="54110"/>
                </a:lnTo>
                <a:lnTo>
                  <a:pt x="96615" y="53518"/>
                </a:lnTo>
                <a:lnTo>
                  <a:pt x="96615" y="52906"/>
                </a:lnTo>
                <a:lnTo>
                  <a:pt x="96576" y="52314"/>
                </a:lnTo>
                <a:lnTo>
                  <a:pt x="96536" y="51702"/>
                </a:lnTo>
                <a:lnTo>
                  <a:pt x="96477" y="51110"/>
                </a:lnTo>
                <a:lnTo>
                  <a:pt x="96339" y="50124"/>
                </a:lnTo>
                <a:lnTo>
                  <a:pt x="96161" y="49137"/>
                </a:lnTo>
                <a:lnTo>
                  <a:pt x="95964" y="48150"/>
                </a:lnTo>
                <a:lnTo>
                  <a:pt x="95727" y="47183"/>
                </a:lnTo>
                <a:lnTo>
                  <a:pt x="95471" y="46217"/>
                </a:lnTo>
                <a:lnTo>
                  <a:pt x="95194" y="45250"/>
                </a:lnTo>
                <a:lnTo>
                  <a:pt x="94661" y="43316"/>
                </a:lnTo>
                <a:lnTo>
                  <a:pt x="94405" y="42349"/>
                </a:lnTo>
                <a:lnTo>
                  <a:pt x="94148" y="41362"/>
                </a:lnTo>
                <a:lnTo>
                  <a:pt x="93912" y="40395"/>
                </a:lnTo>
                <a:lnTo>
                  <a:pt x="93714" y="39428"/>
                </a:lnTo>
                <a:lnTo>
                  <a:pt x="93556" y="38442"/>
                </a:lnTo>
                <a:lnTo>
                  <a:pt x="93418" y="37455"/>
                </a:lnTo>
                <a:lnTo>
                  <a:pt x="93359" y="36962"/>
                </a:lnTo>
                <a:lnTo>
                  <a:pt x="93339" y="36468"/>
                </a:lnTo>
                <a:lnTo>
                  <a:pt x="93300" y="35975"/>
                </a:lnTo>
                <a:lnTo>
                  <a:pt x="93300" y="35482"/>
                </a:lnTo>
                <a:lnTo>
                  <a:pt x="93300" y="34870"/>
                </a:lnTo>
                <a:lnTo>
                  <a:pt x="93339" y="34278"/>
                </a:lnTo>
                <a:lnTo>
                  <a:pt x="93379" y="33686"/>
                </a:lnTo>
                <a:lnTo>
                  <a:pt x="93438" y="33074"/>
                </a:lnTo>
                <a:lnTo>
                  <a:pt x="93576" y="31890"/>
                </a:lnTo>
                <a:lnTo>
                  <a:pt x="93754" y="30706"/>
                </a:lnTo>
                <a:lnTo>
                  <a:pt x="93951" y="29502"/>
                </a:lnTo>
                <a:lnTo>
                  <a:pt x="94109" y="28318"/>
                </a:lnTo>
                <a:lnTo>
                  <a:pt x="94247" y="27134"/>
                </a:lnTo>
                <a:lnTo>
                  <a:pt x="94306" y="26523"/>
                </a:lnTo>
                <a:lnTo>
                  <a:pt x="94346" y="25930"/>
                </a:lnTo>
                <a:lnTo>
                  <a:pt x="94365" y="25279"/>
                </a:lnTo>
                <a:lnTo>
                  <a:pt x="94365" y="24648"/>
                </a:lnTo>
                <a:lnTo>
                  <a:pt x="94326" y="24036"/>
                </a:lnTo>
                <a:lnTo>
                  <a:pt x="94287" y="23424"/>
                </a:lnTo>
                <a:lnTo>
                  <a:pt x="94208" y="22813"/>
                </a:lnTo>
                <a:lnTo>
                  <a:pt x="94129" y="22201"/>
                </a:lnTo>
                <a:lnTo>
                  <a:pt x="94010" y="21609"/>
                </a:lnTo>
                <a:lnTo>
                  <a:pt x="93872" y="21037"/>
                </a:lnTo>
                <a:lnTo>
                  <a:pt x="93714" y="20445"/>
                </a:lnTo>
                <a:lnTo>
                  <a:pt x="93537" y="19892"/>
                </a:lnTo>
                <a:lnTo>
                  <a:pt x="93359" y="19320"/>
                </a:lnTo>
                <a:lnTo>
                  <a:pt x="93142" y="18767"/>
                </a:lnTo>
                <a:lnTo>
                  <a:pt x="92905" y="18234"/>
                </a:lnTo>
                <a:lnTo>
                  <a:pt x="92668" y="17682"/>
                </a:lnTo>
                <a:lnTo>
                  <a:pt x="92392" y="17169"/>
                </a:lnTo>
                <a:lnTo>
                  <a:pt x="92116" y="16636"/>
                </a:lnTo>
                <a:lnTo>
                  <a:pt x="91820" y="16123"/>
                </a:lnTo>
                <a:lnTo>
                  <a:pt x="91504" y="15630"/>
                </a:lnTo>
                <a:lnTo>
                  <a:pt x="91169" y="15136"/>
                </a:lnTo>
                <a:lnTo>
                  <a:pt x="90833" y="14643"/>
                </a:lnTo>
                <a:lnTo>
                  <a:pt x="90458" y="14169"/>
                </a:lnTo>
                <a:lnTo>
                  <a:pt x="90083" y="13696"/>
                </a:lnTo>
                <a:lnTo>
                  <a:pt x="89708" y="13222"/>
                </a:lnTo>
                <a:lnTo>
                  <a:pt x="89314" y="12768"/>
                </a:lnTo>
                <a:lnTo>
                  <a:pt x="88899" y="12334"/>
                </a:lnTo>
                <a:lnTo>
                  <a:pt x="88465" y="11880"/>
                </a:lnTo>
                <a:lnTo>
                  <a:pt x="88031" y="11466"/>
                </a:lnTo>
                <a:lnTo>
                  <a:pt x="87597" y="11032"/>
                </a:lnTo>
                <a:lnTo>
                  <a:pt x="87123" y="10617"/>
                </a:lnTo>
                <a:lnTo>
                  <a:pt x="86669" y="10223"/>
                </a:lnTo>
                <a:lnTo>
                  <a:pt x="86176" y="9828"/>
                </a:lnTo>
                <a:lnTo>
                  <a:pt x="85702" y="9433"/>
                </a:lnTo>
                <a:lnTo>
                  <a:pt x="84696" y="8683"/>
                </a:lnTo>
                <a:lnTo>
                  <a:pt x="83670" y="7953"/>
                </a:lnTo>
                <a:lnTo>
                  <a:pt x="82604" y="7282"/>
                </a:lnTo>
                <a:lnTo>
                  <a:pt x="81539" y="6631"/>
                </a:lnTo>
                <a:lnTo>
                  <a:pt x="80434" y="6000"/>
                </a:lnTo>
                <a:lnTo>
                  <a:pt x="79309" y="5427"/>
                </a:lnTo>
                <a:lnTo>
                  <a:pt x="78184" y="4875"/>
                </a:lnTo>
                <a:lnTo>
                  <a:pt x="77039" y="4362"/>
                </a:lnTo>
                <a:lnTo>
                  <a:pt x="75895" y="3868"/>
                </a:lnTo>
                <a:lnTo>
                  <a:pt x="74750" y="3415"/>
                </a:lnTo>
                <a:lnTo>
                  <a:pt x="73606" y="3000"/>
                </a:lnTo>
                <a:lnTo>
                  <a:pt x="72481" y="2625"/>
                </a:lnTo>
                <a:lnTo>
                  <a:pt x="71356" y="2290"/>
                </a:lnTo>
                <a:lnTo>
                  <a:pt x="70251" y="1974"/>
                </a:lnTo>
                <a:lnTo>
                  <a:pt x="69146" y="1698"/>
                </a:lnTo>
                <a:lnTo>
                  <a:pt x="68080" y="1461"/>
                </a:lnTo>
                <a:lnTo>
                  <a:pt x="66581" y="1165"/>
                </a:lnTo>
                <a:lnTo>
                  <a:pt x="65081" y="908"/>
                </a:lnTo>
                <a:lnTo>
                  <a:pt x="63562" y="672"/>
                </a:lnTo>
                <a:lnTo>
                  <a:pt x="62042" y="494"/>
                </a:lnTo>
                <a:lnTo>
                  <a:pt x="60523" y="336"/>
                </a:lnTo>
                <a:lnTo>
                  <a:pt x="59003" y="198"/>
                </a:lnTo>
                <a:lnTo>
                  <a:pt x="57484" y="99"/>
                </a:lnTo>
                <a:lnTo>
                  <a:pt x="55964" y="40"/>
                </a:lnTo>
                <a:lnTo>
                  <a:pt x="544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 txBox="1">
            <a:spLocks noGrp="1"/>
          </p:cNvSpPr>
          <p:nvPr>
            <p:ph type="title"/>
          </p:nvPr>
        </p:nvSpPr>
        <p:spPr>
          <a:xfrm>
            <a:off x="1396200" y="1322700"/>
            <a:ext cx="6351600" cy="24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grpSp>
        <p:nvGrpSpPr>
          <p:cNvPr id="1011" name="Google Shape;1011;p37"/>
          <p:cNvGrpSpPr/>
          <p:nvPr/>
        </p:nvGrpSpPr>
        <p:grpSpPr>
          <a:xfrm flipH="1">
            <a:off x="316401" y="2995688"/>
            <a:ext cx="793625" cy="1995400"/>
            <a:chOff x="1211088" y="1995225"/>
            <a:chExt cx="793625" cy="1995400"/>
          </a:xfrm>
        </p:grpSpPr>
        <p:sp>
          <p:nvSpPr>
            <p:cNvPr id="1012" name="Google Shape;1012;p37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7"/>
          <p:cNvSpPr/>
          <p:nvPr/>
        </p:nvSpPr>
        <p:spPr>
          <a:xfrm rot="-2471156">
            <a:off x="1400106" y="1265909"/>
            <a:ext cx="211114" cy="211076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 rot="-2471233">
            <a:off x="1616443" y="1506343"/>
            <a:ext cx="116241" cy="116239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 txBox="1">
            <a:spLocks noGrp="1"/>
          </p:cNvSpPr>
          <p:nvPr>
            <p:ph type="title" idx="4294967295"/>
          </p:nvPr>
        </p:nvSpPr>
        <p:spPr>
          <a:xfrm>
            <a:off x="1110025" y="4307875"/>
            <a:ext cx="726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Mulish"/>
                <a:ea typeface="Mulish"/>
                <a:cs typeface="Mulish"/>
                <a:sym typeface="Mulish"/>
              </a:rPr>
              <a:t>Tiffany Tiberi, PsyD ● ttiberi@luc.edu ● Loyola University Chicago</a:t>
            </a:r>
            <a:endParaRPr sz="1400" b="0">
              <a:latin typeface="Mulish"/>
              <a:ea typeface="Mulish"/>
              <a:cs typeface="Mulish"/>
              <a:sym typeface="Muli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Mulish"/>
                <a:ea typeface="Mulish"/>
                <a:cs typeface="Mulish"/>
                <a:sym typeface="Mulish"/>
              </a:rPr>
              <a:t>Aaron Brink, PsyD ● aaron.brink@uncc.edu ● University of North Carolina at Charlotte</a:t>
            </a:r>
            <a:endParaRPr sz="1400" b="0"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5"/>
          <p:cNvSpPr/>
          <p:nvPr/>
        </p:nvSpPr>
        <p:spPr>
          <a:xfrm>
            <a:off x="4646120" y="1551524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5"/>
          <p:cNvSpPr/>
          <p:nvPr/>
        </p:nvSpPr>
        <p:spPr>
          <a:xfrm>
            <a:off x="4646120" y="3041362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5"/>
          <p:cNvSpPr/>
          <p:nvPr/>
        </p:nvSpPr>
        <p:spPr>
          <a:xfrm>
            <a:off x="1082008" y="3041362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5"/>
          <p:cNvSpPr/>
          <p:nvPr/>
        </p:nvSpPr>
        <p:spPr>
          <a:xfrm>
            <a:off x="1082008" y="1583837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5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56" name="Google Shape;656;p25"/>
          <p:cNvSpPr txBox="1">
            <a:spLocks noGrp="1"/>
          </p:cNvSpPr>
          <p:nvPr>
            <p:ph type="subTitle" idx="3"/>
          </p:nvPr>
        </p:nvSpPr>
        <p:spPr>
          <a:xfrm flipH="1">
            <a:off x="5612825" y="1924225"/>
            <a:ext cx="2448900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feedback, addressing bias, and integrating multiple types of feedback</a:t>
            </a:r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/>
          </p:nvPr>
        </p:nvSpPr>
        <p:spPr>
          <a:xfrm>
            <a:off x="2047815" y="1558075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Framing Feedback</a:t>
            </a:r>
            <a:endParaRPr sz="2000"/>
          </a:p>
        </p:txBody>
      </p:sp>
      <p:sp>
        <p:nvSpPr>
          <p:cNvPr id="658" name="Google Shape;658;p25"/>
          <p:cNvSpPr txBox="1">
            <a:spLocks noGrp="1"/>
          </p:cNvSpPr>
          <p:nvPr>
            <p:ph type="subTitle" idx="1"/>
          </p:nvPr>
        </p:nvSpPr>
        <p:spPr>
          <a:xfrm>
            <a:off x="2047300" y="1976138"/>
            <a:ext cx="2448900" cy="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Considerations, challenges, and opportunities</a:t>
            </a:r>
            <a:endParaRPr/>
          </a:p>
        </p:txBody>
      </p:sp>
      <p:sp>
        <p:nvSpPr>
          <p:cNvPr id="659" name="Google Shape;659;p25"/>
          <p:cNvSpPr txBox="1">
            <a:spLocks noGrp="1"/>
          </p:cNvSpPr>
          <p:nvPr>
            <p:ph type="title" idx="2"/>
          </p:nvPr>
        </p:nvSpPr>
        <p:spPr>
          <a:xfrm flipH="1">
            <a:off x="5613092" y="1558079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Strategies</a:t>
            </a:r>
            <a:endParaRPr sz="2000"/>
          </a:p>
        </p:txBody>
      </p:sp>
      <p:sp>
        <p:nvSpPr>
          <p:cNvPr id="660" name="Google Shape;660;p25"/>
          <p:cNvSpPr txBox="1">
            <a:spLocks noGrp="1"/>
          </p:cNvSpPr>
          <p:nvPr>
            <p:ph type="title" idx="7"/>
          </p:nvPr>
        </p:nvSpPr>
        <p:spPr>
          <a:xfrm>
            <a:off x="2047815" y="3045391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Discussion</a:t>
            </a:r>
            <a:endParaRPr sz="2000"/>
          </a:p>
        </p:txBody>
      </p:sp>
      <p:sp>
        <p:nvSpPr>
          <p:cNvPr id="661" name="Google Shape;661;p25"/>
          <p:cNvSpPr txBox="1">
            <a:spLocks noGrp="1"/>
          </p:cNvSpPr>
          <p:nvPr>
            <p:ph type="subTitle" idx="8"/>
          </p:nvPr>
        </p:nvSpPr>
        <p:spPr>
          <a:xfrm>
            <a:off x="2047002" y="3530371"/>
            <a:ext cx="244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groups to share and learn from one another</a:t>
            </a:r>
            <a:endParaRPr/>
          </a:p>
        </p:txBody>
      </p:sp>
      <p:sp>
        <p:nvSpPr>
          <p:cNvPr id="662" name="Google Shape;662;p25"/>
          <p:cNvSpPr txBox="1">
            <a:spLocks noGrp="1"/>
          </p:cNvSpPr>
          <p:nvPr>
            <p:ph type="title" idx="9"/>
          </p:nvPr>
        </p:nvSpPr>
        <p:spPr>
          <a:xfrm flipH="1">
            <a:off x="5613092" y="3045391"/>
            <a:ext cx="244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Next Steps</a:t>
            </a:r>
            <a:endParaRPr sz="2000"/>
          </a:p>
        </p:txBody>
      </p:sp>
      <p:sp>
        <p:nvSpPr>
          <p:cNvPr id="663" name="Google Shape;663;p25"/>
          <p:cNvSpPr txBox="1">
            <a:spLocks noGrp="1"/>
          </p:cNvSpPr>
          <p:nvPr>
            <p:ph type="subTitle" idx="13"/>
          </p:nvPr>
        </p:nvSpPr>
        <p:spPr>
          <a:xfrm flipH="1">
            <a:off x="5612825" y="3412777"/>
            <a:ext cx="2448900" cy="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to large group to discuss actions</a:t>
            </a:r>
            <a:endParaRPr/>
          </a:p>
        </p:txBody>
      </p:sp>
      <p:sp>
        <p:nvSpPr>
          <p:cNvPr id="664" name="Google Shape;664;p25"/>
          <p:cNvSpPr txBox="1">
            <a:spLocks noGrp="1"/>
          </p:cNvSpPr>
          <p:nvPr>
            <p:ph type="title" idx="4"/>
          </p:nvPr>
        </p:nvSpPr>
        <p:spPr>
          <a:xfrm>
            <a:off x="1122352" y="1766687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65" name="Google Shape;665;p25"/>
          <p:cNvSpPr txBox="1">
            <a:spLocks noGrp="1"/>
          </p:cNvSpPr>
          <p:nvPr>
            <p:ph type="title" idx="14"/>
          </p:nvPr>
        </p:nvSpPr>
        <p:spPr>
          <a:xfrm>
            <a:off x="1122352" y="3224208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title" idx="5"/>
          </p:nvPr>
        </p:nvSpPr>
        <p:spPr>
          <a:xfrm flipH="1">
            <a:off x="4686464" y="1766687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67" name="Google Shape;667;p25"/>
          <p:cNvSpPr txBox="1">
            <a:spLocks noGrp="1"/>
          </p:cNvSpPr>
          <p:nvPr>
            <p:ph type="title" idx="15"/>
          </p:nvPr>
        </p:nvSpPr>
        <p:spPr>
          <a:xfrm flipH="1">
            <a:off x="4686464" y="3224208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6"/>
          <p:cNvSpPr txBox="1">
            <a:spLocks noGrp="1"/>
          </p:cNvSpPr>
          <p:nvPr>
            <p:ph type="title"/>
          </p:nvPr>
        </p:nvSpPr>
        <p:spPr>
          <a:xfrm>
            <a:off x="3570925" y="1178550"/>
            <a:ext cx="48666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Tiffany Tiberi, PsyD</a:t>
            </a:r>
            <a:r>
              <a:rPr lang="en" sz="2900"/>
              <a:t> </a:t>
            </a:r>
            <a:r>
              <a:rPr lang="en" sz="1800"/>
              <a:t>(she/her/hers)</a:t>
            </a:r>
            <a:endParaRPr sz="1800"/>
          </a:p>
        </p:txBody>
      </p:sp>
      <p:sp>
        <p:nvSpPr>
          <p:cNvPr id="673" name="Google Shape;673;p26"/>
          <p:cNvSpPr txBox="1">
            <a:spLocks noGrp="1"/>
          </p:cNvSpPr>
          <p:nvPr>
            <p:ph type="subTitle" idx="1"/>
          </p:nvPr>
        </p:nvSpPr>
        <p:spPr>
          <a:xfrm>
            <a:off x="3570925" y="2002650"/>
            <a:ext cx="4775400" cy="21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500"/>
              <a:t>Associate Director, Loyola University Chicago</a:t>
            </a:r>
            <a:endParaRPr sz="15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500"/>
              <a:t>Staff of 18 - I supervise 9</a:t>
            </a:r>
            <a:endParaRPr sz="15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500"/>
              <a:t>Integrated center</a:t>
            </a:r>
            <a:endParaRPr sz="15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Executive Director-NP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3 Associate Directors (Mental health/Medical/Health promo)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Mental Health</a:t>
            </a:r>
            <a:endParaRPr sz="120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Director of Counseling</a:t>
            </a:r>
            <a:endParaRPr sz="120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Associate Director of Counseling</a:t>
            </a:r>
            <a:endParaRPr sz="1200"/>
          </a:p>
        </p:txBody>
      </p:sp>
      <p:pic>
        <p:nvPicPr>
          <p:cNvPr id="674" name="Google Shape;6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075" y="1247800"/>
            <a:ext cx="1460819" cy="208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452" y="2392811"/>
            <a:ext cx="1402023" cy="211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7"/>
          <p:cNvSpPr txBox="1">
            <a:spLocks noGrp="1"/>
          </p:cNvSpPr>
          <p:nvPr>
            <p:ph type="title"/>
          </p:nvPr>
        </p:nvSpPr>
        <p:spPr>
          <a:xfrm>
            <a:off x="3570925" y="1178550"/>
            <a:ext cx="48666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Aaron Brink, PsyD</a:t>
            </a:r>
            <a:r>
              <a:rPr lang="en" sz="2900"/>
              <a:t> </a:t>
            </a:r>
            <a:br>
              <a:rPr lang="en" sz="2900"/>
            </a:br>
            <a:r>
              <a:rPr lang="en" sz="1800"/>
              <a:t>(he/him/his)</a:t>
            </a:r>
            <a:endParaRPr sz="1800"/>
          </a:p>
        </p:txBody>
      </p:sp>
      <p:sp>
        <p:nvSpPr>
          <p:cNvPr id="681" name="Google Shape;681;p27"/>
          <p:cNvSpPr txBox="1">
            <a:spLocks noGrp="1"/>
          </p:cNvSpPr>
          <p:nvPr>
            <p:ph type="subTitle" idx="1"/>
          </p:nvPr>
        </p:nvSpPr>
        <p:spPr>
          <a:xfrm>
            <a:off x="3570925" y="2002650"/>
            <a:ext cx="4775400" cy="19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500"/>
              <a:t>Associate Director, UNC Charlotte</a:t>
            </a:r>
            <a:endParaRPr sz="15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500"/>
              <a:t>Staff of 19 - I supervise 5</a:t>
            </a:r>
            <a:endParaRPr sz="15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500"/>
              <a:t>Not integrated with Student Health</a:t>
            </a:r>
            <a:endParaRPr sz="15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500"/>
              <a:t>Administrative team of Director and 4 Associate Directors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Administrative supervision of staff is divided among Associate Directors</a:t>
            </a:r>
            <a:endParaRPr sz="1500"/>
          </a:p>
        </p:txBody>
      </p:sp>
      <p:pic>
        <p:nvPicPr>
          <p:cNvPr id="682" name="Google Shape;682;p27"/>
          <p:cNvPicPr preferRelativeResize="0"/>
          <p:nvPr/>
        </p:nvPicPr>
        <p:blipFill rotWithShape="1">
          <a:blip r:embed="rId3">
            <a:alphaModFix/>
          </a:blip>
          <a:srcRect l="22986" t="19794" r="29930" b="23683"/>
          <a:stretch/>
        </p:blipFill>
        <p:spPr>
          <a:xfrm>
            <a:off x="1127750" y="1178550"/>
            <a:ext cx="1362414" cy="160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7"/>
          <p:cNvPicPr preferRelativeResize="0"/>
          <p:nvPr/>
        </p:nvPicPr>
        <p:blipFill rotWithShape="1">
          <a:blip r:embed="rId4">
            <a:alphaModFix/>
          </a:blip>
          <a:srcRect l="22884" t="34846" r="15629" b="16143"/>
          <a:stretch/>
        </p:blipFill>
        <p:spPr>
          <a:xfrm>
            <a:off x="1662154" y="2249851"/>
            <a:ext cx="1824346" cy="106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4175" y="3105500"/>
            <a:ext cx="1837808" cy="13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8"/>
          <p:cNvSpPr txBox="1">
            <a:spLocks noGrp="1"/>
          </p:cNvSpPr>
          <p:nvPr>
            <p:ph type="body" idx="4294967295"/>
          </p:nvPr>
        </p:nvSpPr>
        <p:spPr>
          <a:xfrm>
            <a:off x="713225" y="1182225"/>
            <a:ext cx="77175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/>
              <a:t>Feedback: Telling people what we think of their performance and how they should do it better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Can hinder performance if not delivered/received well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Self-centered/focus on what I think is right/ biased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Assumes “great performance” is universal regardless who who the person is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Framing feedback</a:t>
            </a:r>
            <a:endParaRPr/>
          </a:p>
        </p:txBody>
      </p:sp>
      <p:sp>
        <p:nvSpPr>
          <p:cNvPr id="691" name="Google Shape;691;p28"/>
          <p:cNvSpPr txBox="1">
            <a:spLocks noGrp="1"/>
          </p:cNvSpPr>
          <p:nvPr>
            <p:ph type="body" idx="4294967295"/>
          </p:nvPr>
        </p:nvSpPr>
        <p:spPr>
          <a:xfrm>
            <a:off x="713250" y="2699650"/>
            <a:ext cx="77175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/>
              <a:t>Instruction: Telling people what steps to follow or what factual knowledge they are lacking</a:t>
            </a:r>
            <a:br>
              <a:rPr lang="en" sz="1600"/>
            </a:br>
            <a:endParaRPr/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/>
              <a:t>We should be asking: “How can I help each person thrive and excel?”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types of feedback about different things…</a:t>
            </a:r>
            <a:endParaRPr/>
          </a:p>
        </p:txBody>
      </p:sp>
      <p:sp>
        <p:nvSpPr>
          <p:cNvPr id="697" name="Google Shape;697;p29"/>
          <p:cNvSpPr/>
          <p:nvPr/>
        </p:nvSpPr>
        <p:spPr>
          <a:xfrm>
            <a:off x="1188425" y="1501100"/>
            <a:ext cx="2233463" cy="1001610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" name="Google Shape;698;p29"/>
          <p:cNvGrpSpPr/>
          <p:nvPr/>
        </p:nvGrpSpPr>
        <p:grpSpPr>
          <a:xfrm>
            <a:off x="106201" y="3043313"/>
            <a:ext cx="793625" cy="1995400"/>
            <a:chOff x="1211088" y="1995225"/>
            <a:chExt cx="793625" cy="1995400"/>
          </a:xfrm>
        </p:grpSpPr>
        <p:sp>
          <p:nvSpPr>
            <p:cNvPr id="699" name="Google Shape;699;p29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p29"/>
          <p:cNvSpPr/>
          <p:nvPr/>
        </p:nvSpPr>
        <p:spPr>
          <a:xfrm>
            <a:off x="5491759" y="1628874"/>
            <a:ext cx="2233463" cy="1001610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9"/>
          <p:cNvSpPr txBox="1"/>
          <p:nvPr/>
        </p:nvSpPr>
        <p:spPr>
          <a:xfrm>
            <a:off x="1554294" y="1745210"/>
            <a:ext cx="15018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Processes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14" name="Google Shape;714;p29"/>
          <p:cNvSpPr/>
          <p:nvPr/>
        </p:nvSpPr>
        <p:spPr>
          <a:xfrm>
            <a:off x="3340132" y="2197955"/>
            <a:ext cx="2233463" cy="1001610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9"/>
          <p:cNvSpPr/>
          <p:nvPr/>
        </p:nvSpPr>
        <p:spPr>
          <a:xfrm>
            <a:off x="1213087" y="3007089"/>
            <a:ext cx="2233463" cy="1001610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9"/>
          <p:cNvSpPr txBox="1"/>
          <p:nvPr/>
        </p:nvSpPr>
        <p:spPr>
          <a:xfrm>
            <a:off x="5857616" y="1872984"/>
            <a:ext cx="15018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Clinical Skills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17" name="Google Shape;717;p29"/>
          <p:cNvSpPr txBox="1"/>
          <p:nvPr/>
        </p:nvSpPr>
        <p:spPr>
          <a:xfrm>
            <a:off x="3616000" y="2442075"/>
            <a:ext cx="17058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Workplace Behavior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18" name="Google Shape;718;p29"/>
          <p:cNvSpPr txBox="1"/>
          <p:nvPr/>
        </p:nvSpPr>
        <p:spPr>
          <a:xfrm>
            <a:off x="1363080" y="3251201"/>
            <a:ext cx="2037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Developmental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19" name="Google Shape;719;p29"/>
          <p:cNvSpPr/>
          <p:nvPr/>
        </p:nvSpPr>
        <p:spPr>
          <a:xfrm>
            <a:off x="5491759" y="3007039"/>
            <a:ext cx="2233463" cy="1001610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9"/>
          <p:cNvSpPr txBox="1"/>
          <p:nvPr/>
        </p:nvSpPr>
        <p:spPr>
          <a:xfrm>
            <a:off x="5641752" y="3251151"/>
            <a:ext cx="2037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Motivational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721" name="Google Shape;721;p29"/>
          <p:cNvSpPr/>
          <p:nvPr/>
        </p:nvSpPr>
        <p:spPr>
          <a:xfrm>
            <a:off x="3824215" y="3589314"/>
            <a:ext cx="1348035" cy="1078321"/>
          </a:xfrm>
          <a:custGeom>
            <a:avLst/>
            <a:gdLst/>
            <a:ahLst/>
            <a:cxnLst/>
            <a:rect l="l" t="t" r="r" b="b"/>
            <a:pathLst>
              <a:path w="96616" h="80277" extrusionOk="0">
                <a:moveTo>
                  <a:pt x="52905" y="1"/>
                </a:moveTo>
                <a:lnTo>
                  <a:pt x="51386" y="20"/>
                </a:lnTo>
                <a:lnTo>
                  <a:pt x="49866" y="80"/>
                </a:lnTo>
                <a:lnTo>
                  <a:pt x="48327" y="159"/>
                </a:lnTo>
                <a:lnTo>
                  <a:pt x="46808" y="277"/>
                </a:lnTo>
                <a:lnTo>
                  <a:pt x="45288" y="395"/>
                </a:lnTo>
                <a:lnTo>
                  <a:pt x="43769" y="573"/>
                </a:lnTo>
                <a:lnTo>
                  <a:pt x="42249" y="751"/>
                </a:lnTo>
                <a:lnTo>
                  <a:pt x="40730" y="968"/>
                </a:lnTo>
                <a:lnTo>
                  <a:pt x="39230" y="1204"/>
                </a:lnTo>
                <a:lnTo>
                  <a:pt x="37711" y="1461"/>
                </a:lnTo>
                <a:lnTo>
                  <a:pt x="36211" y="1757"/>
                </a:lnTo>
                <a:lnTo>
                  <a:pt x="34711" y="2053"/>
                </a:lnTo>
                <a:lnTo>
                  <a:pt x="33211" y="2388"/>
                </a:lnTo>
                <a:lnTo>
                  <a:pt x="31712" y="2724"/>
                </a:lnTo>
                <a:lnTo>
                  <a:pt x="30232" y="3099"/>
                </a:lnTo>
                <a:lnTo>
                  <a:pt x="28752" y="3494"/>
                </a:lnTo>
                <a:lnTo>
                  <a:pt x="27272" y="3888"/>
                </a:lnTo>
                <a:lnTo>
                  <a:pt x="25811" y="4322"/>
                </a:lnTo>
                <a:lnTo>
                  <a:pt x="24351" y="4756"/>
                </a:lnTo>
                <a:lnTo>
                  <a:pt x="22891" y="5230"/>
                </a:lnTo>
                <a:lnTo>
                  <a:pt x="21450" y="5704"/>
                </a:lnTo>
                <a:lnTo>
                  <a:pt x="20010" y="6197"/>
                </a:lnTo>
                <a:lnTo>
                  <a:pt x="18845" y="6611"/>
                </a:lnTo>
                <a:lnTo>
                  <a:pt x="17681" y="7065"/>
                </a:lnTo>
                <a:lnTo>
                  <a:pt x="16497" y="7539"/>
                </a:lnTo>
                <a:lnTo>
                  <a:pt x="15353" y="8052"/>
                </a:lnTo>
                <a:lnTo>
                  <a:pt x="14208" y="8604"/>
                </a:lnTo>
                <a:lnTo>
                  <a:pt x="13636" y="8881"/>
                </a:lnTo>
                <a:lnTo>
                  <a:pt x="13083" y="9196"/>
                </a:lnTo>
                <a:lnTo>
                  <a:pt x="12531" y="9492"/>
                </a:lnTo>
                <a:lnTo>
                  <a:pt x="11998" y="9808"/>
                </a:lnTo>
                <a:lnTo>
                  <a:pt x="11465" y="10144"/>
                </a:lnTo>
                <a:lnTo>
                  <a:pt x="10952" y="10479"/>
                </a:lnTo>
                <a:lnTo>
                  <a:pt x="10439" y="10834"/>
                </a:lnTo>
                <a:lnTo>
                  <a:pt x="9946" y="11190"/>
                </a:lnTo>
                <a:lnTo>
                  <a:pt x="9452" y="11565"/>
                </a:lnTo>
                <a:lnTo>
                  <a:pt x="8979" y="11959"/>
                </a:lnTo>
                <a:lnTo>
                  <a:pt x="8525" y="12354"/>
                </a:lnTo>
                <a:lnTo>
                  <a:pt x="8091" y="12768"/>
                </a:lnTo>
                <a:lnTo>
                  <a:pt x="7676" y="13202"/>
                </a:lnTo>
                <a:lnTo>
                  <a:pt x="7262" y="13637"/>
                </a:lnTo>
                <a:lnTo>
                  <a:pt x="6887" y="14110"/>
                </a:lnTo>
                <a:lnTo>
                  <a:pt x="6512" y="14564"/>
                </a:lnTo>
                <a:lnTo>
                  <a:pt x="6157" y="15057"/>
                </a:lnTo>
                <a:lnTo>
                  <a:pt x="5841" y="15570"/>
                </a:lnTo>
                <a:lnTo>
                  <a:pt x="5525" y="16083"/>
                </a:lnTo>
                <a:lnTo>
                  <a:pt x="5249" y="16616"/>
                </a:lnTo>
                <a:lnTo>
                  <a:pt x="4973" y="17169"/>
                </a:lnTo>
                <a:lnTo>
                  <a:pt x="4756" y="17741"/>
                </a:lnTo>
                <a:lnTo>
                  <a:pt x="4499" y="18412"/>
                </a:lnTo>
                <a:lnTo>
                  <a:pt x="4302" y="19122"/>
                </a:lnTo>
                <a:lnTo>
                  <a:pt x="4124" y="19813"/>
                </a:lnTo>
                <a:lnTo>
                  <a:pt x="3986" y="20524"/>
                </a:lnTo>
                <a:lnTo>
                  <a:pt x="3868" y="21254"/>
                </a:lnTo>
                <a:lnTo>
                  <a:pt x="3789" y="21964"/>
                </a:lnTo>
                <a:lnTo>
                  <a:pt x="3710" y="22694"/>
                </a:lnTo>
                <a:lnTo>
                  <a:pt x="3670" y="23424"/>
                </a:lnTo>
                <a:lnTo>
                  <a:pt x="3631" y="24154"/>
                </a:lnTo>
                <a:lnTo>
                  <a:pt x="3611" y="24885"/>
                </a:lnTo>
                <a:lnTo>
                  <a:pt x="3591" y="26365"/>
                </a:lnTo>
                <a:lnTo>
                  <a:pt x="3552" y="27845"/>
                </a:lnTo>
                <a:lnTo>
                  <a:pt x="3513" y="29305"/>
                </a:lnTo>
                <a:lnTo>
                  <a:pt x="3453" y="30331"/>
                </a:lnTo>
                <a:lnTo>
                  <a:pt x="3355" y="31357"/>
                </a:lnTo>
                <a:lnTo>
                  <a:pt x="3256" y="32383"/>
                </a:lnTo>
                <a:lnTo>
                  <a:pt x="3118" y="33409"/>
                </a:lnTo>
                <a:lnTo>
                  <a:pt x="2980" y="34416"/>
                </a:lnTo>
                <a:lnTo>
                  <a:pt x="2822" y="35442"/>
                </a:lnTo>
                <a:lnTo>
                  <a:pt x="2467" y="37494"/>
                </a:lnTo>
                <a:lnTo>
                  <a:pt x="2072" y="39527"/>
                </a:lnTo>
                <a:lnTo>
                  <a:pt x="1677" y="41579"/>
                </a:lnTo>
                <a:lnTo>
                  <a:pt x="1283" y="43612"/>
                </a:lnTo>
                <a:lnTo>
                  <a:pt x="908" y="45644"/>
                </a:lnTo>
                <a:lnTo>
                  <a:pt x="730" y="46651"/>
                </a:lnTo>
                <a:lnTo>
                  <a:pt x="572" y="47677"/>
                </a:lnTo>
                <a:lnTo>
                  <a:pt x="434" y="48683"/>
                </a:lnTo>
                <a:lnTo>
                  <a:pt x="296" y="49690"/>
                </a:lnTo>
                <a:lnTo>
                  <a:pt x="197" y="50696"/>
                </a:lnTo>
                <a:lnTo>
                  <a:pt x="99" y="51722"/>
                </a:lnTo>
                <a:lnTo>
                  <a:pt x="39" y="52729"/>
                </a:lnTo>
                <a:lnTo>
                  <a:pt x="0" y="53715"/>
                </a:lnTo>
                <a:lnTo>
                  <a:pt x="0" y="54722"/>
                </a:lnTo>
                <a:lnTo>
                  <a:pt x="20" y="55728"/>
                </a:lnTo>
                <a:lnTo>
                  <a:pt x="79" y="56715"/>
                </a:lnTo>
                <a:lnTo>
                  <a:pt x="158" y="57721"/>
                </a:lnTo>
                <a:lnTo>
                  <a:pt x="296" y="58708"/>
                </a:lnTo>
                <a:lnTo>
                  <a:pt x="454" y="59714"/>
                </a:lnTo>
                <a:lnTo>
                  <a:pt x="671" y="60701"/>
                </a:lnTo>
                <a:lnTo>
                  <a:pt x="927" y="61688"/>
                </a:lnTo>
                <a:lnTo>
                  <a:pt x="1164" y="62477"/>
                </a:lnTo>
                <a:lnTo>
                  <a:pt x="1441" y="63247"/>
                </a:lnTo>
                <a:lnTo>
                  <a:pt x="1737" y="64016"/>
                </a:lnTo>
                <a:lnTo>
                  <a:pt x="2072" y="64786"/>
                </a:lnTo>
                <a:lnTo>
                  <a:pt x="2427" y="65516"/>
                </a:lnTo>
                <a:lnTo>
                  <a:pt x="2822" y="66246"/>
                </a:lnTo>
                <a:lnTo>
                  <a:pt x="3236" y="66956"/>
                </a:lnTo>
                <a:lnTo>
                  <a:pt x="3690" y="67647"/>
                </a:lnTo>
                <a:lnTo>
                  <a:pt x="4164" y="68338"/>
                </a:lnTo>
                <a:lnTo>
                  <a:pt x="4657" y="68989"/>
                </a:lnTo>
                <a:lnTo>
                  <a:pt x="5170" y="69640"/>
                </a:lnTo>
                <a:lnTo>
                  <a:pt x="5703" y="70272"/>
                </a:lnTo>
                <a:lnTo>
                  <a:pt x="6275" y="70864"/>
                </a:lnTo>
                <a:lnTo>
                  <a:pt x="6867" y="71456"/>
                </a:lnTo>
                <a:lnTo>
                  <a:pt x="7459" y="72028"/>
                </a:lnTo>
                <a:lnTo>
                  <a:pt x="8091" y="72561"/>
                </a:lnTo>
                <a:lnTo>
                  <a:pt x="8742" y="73094"/>
                </a:lnTo>
                <a:lnTo>
                  <a:pt x="9393" y="73587"/>
                </a:lnTo>
                <a:lnTo>
                  <a:pt x="10084" y="74060"/>
                </a:lnTo>
                <a:lnTo>
                  <a:pt x="10774" y="74514"/>
                </a:lnTo>
                <a:lnTo>
                  <a:pt x="11485" y="74929"/>
                </a:lnTo>
                <a:lnTo>
                  <a:pt x="12195" y="75343"/>
                </a:lnTo>
                <a:lnTo>
                  <a:pt x="12945" y="75698"/>
                </a:lnTo>
                <a:lnTo>
                  <a:pt x="13695" y="76054"/>
                </a:lnTo>
                <a:lnTo>
                  <a:pt x="14465" y="76369"/>
                </a:lnTo>
                <a:lnTo>
                  <a:pt x="15234" y="76646"/>
                </a:lnTo>
                <a:lnTo>
                  <a:pt x="16024" y="76922"/>
                </a:lnTo>
                <a:lnTo>
                  <a:pt x="16813" y="77139"/>
                </a:lnTo>
                <a:lnTo>
                  <a:pt x="17602" y="77336"/>
                </a:lnTo>
                <a:lnTo>
                  <a:pt x="18411" y="77494"/>
                </a:lnTo>
                <a:lnTo>
                  <a:pt x="19240" y="77632"/>
                </a:lnTo>
                <a:lnTo>
                  <a:pt x="20049" y="77731"/>
                </a:lnTo>
                <a:lnTo>
                  <a:pt x="20937" y="77810"/>
                </a:lnTo>
                <a:lnTo>
                  <a:pt x="21825" y="77849"/>
                </a:lnTo>
                <a:lnTo>
                  <a:pt x="23621" y="77849"/>
                </a:lnTo>
                <a:lnTo>
                  <a:pt x="24509" y="77810"/>
                </a:lnTo>
                <a:lnTo>
                  <a:pt x="25397" y="77770"/>
                </a:lnTo>
                <a:lnTo>
                  <a:pt x="27173" y="77632"/>
                </a:lnTo>
                <a:lnTo>
                  <a:pt x="28949" y="77474"/>
                </a:lnTo>
                <a:lnTo>
                  <a:pt x="30745" y="77336"/>
                </a:lnTo>
                <a:lnTo>
                  <a:pt x="31633" y="77277"/>
                </a:lnTo>
                <a:lnTo>
                  <a:pt x="32521" y="77218"/>
                </a:lnTo>
                <a:lnTo>
                  <a:pt x="33409" y="77198"/>
                </a:lnTo>
                <a:lnTo>
                  <a:pt x="34297" y="77178"/>
                </a:lnTo>
                <a:lnTo>
                  <a:pt x="35461" y="77218"/>
                </a:lnTo>
                <a:lnTo>
                  <a:pt x="36606" y="77277"/>
                </a:lnTo>
                <a:lnTo>
                  <a:pt x="37750" y="77376"/>
                </a:lnTo>
                <a:lnTo>
                  <a:pt x="38895" y="77514"/>
                </a:lnTo>
                <a:lnTo>
                  <a:pt x="40039" y="77672"/>
                </a:lnTo>
                <a:lnTo>
                  <a:pt x="41184" y="77849"/>
                </a:lnTo>
                <a:lnTo>
                  <a:pt x="42309" y="78047"/>
                </a:lnTo>
                <a:lnTo>
                  <a:pt x="43453" y="78264"/>
                </a:lnTo>
                <a:lnTo>
                  <a:pt x="45722" y="78718"/>
                </a:lnTo>
                <a:lnTo>
                  <a:pt x="47992" y="79171"/>
                </a:lnTo>
                <a:lnTo>
                  <a:pt x="50261" y="79606"/>
                </a:lnTo>
                <a:lnTo>
                  <a:pt x="51406" y="79803"/>
                </a:lnTo>
                <a:lnTo>
                  <a:pt x="52550" y="79981"/>
                </a:lnTo>
                <a:lnTo>
                  <a:pt x="53182" y="80079"/>
                </a:lnTo>
                <a:lnTo>
                  <a:pt x="53813" y="80138"/>
                </a:lnTo>
                <a:lnTo>
                  <a:pt x="54445" y="80198"/>
                </a:lnTo>
                <a:lnTo>
                  <a:pt x="55076" y="80237"/>
                </a:lnTo>
                <a:lnTo>
                  <a:pt x="55688" y="80277"/>
                </a:lnTo>
                <a:lnTo>
                  <a:pt x="57543" y="80277"/>
                </a:lnTo>
                <a:lnTo>
                  <a:pt x="58786" y="80217"/>
                </a:lnTo>
                <a:lnTo>
                  <a:pt x="59990" y="80138"/>
                </a:lnTo>
                <a:lnTo>
                  <a:pt x="61213" y="80020"/>
                </a:lnTo>
                <a:lnTo>
                  <a:pt x="62417" y="79882"/>
                </a:lnTo>
                <a:lnTo>
                  <a:pt x="63621" y="79724"/>
                </a:lnTo>
                <a:lnTo>
                  <a:pt x="64824" y="79566"/>
                </a:lnTo>
                <a:lnTo>
                  <a:pt x="67232" y="79231"/>
                </a:lnTo>
                <a:lnTo>
                  <a:pt x="68436" y="79073"/>
                </a:lnTo>
                <a:lnTo>
                  <a:pt x="69659" y="78935"/>
                </a:lnTo>
                <a:lnTo>
                  <a:pt x="70863" y="78797"/>
                </a:lnTo>
                <a:lnTo>
                  <a:pt x="72086" y="78718"/>
                </a:lnTo>
                <a:lnTo>
                  <a:pt x="72659" y="78658"/>
                </a:lnTo>
                <a:lnTo>
                  <a:pt x="73251" y="78579"/>
                </a:lnTo>
                <a:lnTo>
                  <a:pt x="73843" y="78481"/>
                </a:lnTo>
                <a:lnTo>
                  <a:pt x="74454" y="78362"/>
                </a:lnTo>
                <a:lnTo>
                  <a:pt x="75066" y="78205"/>
                </a:lnTo>
                <a:lnTo>
                  <a:pt x="75698" y="78027"/>
                </a:lnTo>
                <a:lnTo>
                  <a:pt x="76329" y="77830"/>
                </a:lnTo>
                <a:lnTo>
                  <a:pt x="76961" y="77613"/>
                </a:lnTo>
                <a:lnTo>
                  <a:pt x="77592" y="77376"/>
                </a:lnTo>
                <a:lnTo>
                  <a:pt x="78243" y="77119"/>
                </a:lnTo>
                <a:lnTo>
                  <a:pt x="78875" y="76843"/>
                </a:lnTo>
                <a:lnTo>
                  <a:pt x="79526" y="76547"/>
                </a:lnTo>
                <a:lnTo>
                  <a:pt x="80157" y="76251"/>
                </a:lnTo>
                <a:lnTo>
                  <a:pt x="80809" y="75915"/>
                </a:lnTo>
                <a:lnTo>
                  <a:pt x="81440" y="75600"/>
                </a:lnTo>
                <a:lnTo>
                  <a:pt x="82072" y="75245"/>
                </a:lnTo>
                <a:lnTo>
                  <a:pt x="82683" y="74889"/>
                </a:lnTo>
                <a:lnTo>
                  <a:pt x="83295" y="74514"/>
                </a:lnTo>
                <a:lnTo>
                  <a:pt x="83907" y="74139"/>
                </a:lnTo>
                <a:lnTo>
                  <a:pt x="84518" y="73745"/>
                </a:lnTo>
                <a:lnTo>
                  <a:pt x="85683" y="72955"/>
                </a:lnTo>
                <a:lnTo>
                  <a:pt x="86788" y="72146"/>
                </a:lnTo>
                <a:lnTo>
                  <a:pt x="87853" y="71318"/>
                </a:lnTo>
                <a:lnTo>
                  <a:pt x="88347" y="70903"/>
                </a:lnTo>
                <a:lnTo>
                  <a:pt x="88840" y="70469"/>
                </a:lnTo>
                <a:lnTo>
                  <a:pt x="89294" y="70055"/>
                </a:lnTo>
                <a:lnTo>
                  <a:pt x="89748" y="69640"/>
                </a:lnTo>
                <a:lnTo>
                  <a:pt x="90162" y="69246"/>
                </a:lnTo>
                <a:lnTo>
                  <a:pt x="90557" y="68831"/>
                </a:lnTo>
                <a:lnTo>
                  <a:pt x="90971" y="68397"/>
                </a:lnTo>
                <a:lnTo>
                  <a:pt x="91366" y="67943"/>
                </a:lnTo>
                <a:lnTo>
                  <a:pt x="91741" y="67470"/>
                </a:lnTo>
                <a:lnTo>
                  <a:pt x="92116" y="66996"/>
                </a:lnTo>
                <a:lnTo>
                  <a:pt x="92471" y="66503"/>
                </a:lnTo>
                <a:lnTo>
                  <a:pt x="92807" y="66009"/>
                </a:lnTo>
                <a:lnTo>
                  <a:pt x="93142" y="65516"/>
                </a:lnTo>
                <a:lnTo>
                  <a:pt x="93458" y="65003"/>
                </a:lnTo>
                <a:lnTo>
                  <a:pt x="93754" y="64470"/>
                </a:lnTo>
                <a:lnTo>
                  <a:pt x="94050" y="63937"/>
                </a:lnTo>
                <a:lnTo>
                  <a:pt x="94326" y="63404"/>
                </a:lnTo>
                <a:lnTo>
                  <a:pt x="94583" y="62872"/>
                </a:lnTo>
                <a:lnTo>
                  <a:pt x="94819" y="62319"/>
                </a:lnTo>
                <a:lnTo>
                  <a:pt x="95056" y="61747"/>
                </a:lnTo>
                <a:lnTo>
                  <a:pt x="95253" y="61194"/>
                </a:lnTo>
                <a:lnTo>
                  <a:pt x="95471" y="60622"/>
                </a:lnTo>
                <a:lnTo>
                  <a:pt x="95648" y="60050"/>
                </a:lnTo>
                <a:lnTo>
                  <a:pt x="95806" y="59477"/>
                </a:lnTo>
                <a:lnTo>
                  <a:pt x="95964" y="58885"/>
                </a:lnTo>
                <a:lnTo>
                  <a:pt x="96102" y="58293"/>
                </a:lnTo>
                <a:lnTo>
                  <a:pt x="96220" y="57701"/>
                </a:lnTo>
                <a:lnTo>
                  <a:pt x="96319" y="57109"/>
                </a:lnTo>
                <a:lnTo>
                  <a:pt x="96418" y="56517"/>
                </a:lnTo>
                <a:lnTo>
                  <a:pt x="96497" y="55925"/>
                </a:lnTo>
                <a:lnTo>
                  <a:pt x="96556" y="55314"/>
                </a:lnTo>
                <a:lnTo>
                  <a:pt x="96595" y="54722"/>
                </a:lnTo>
                <a:lnTo>
                  <a:pt x="96615" y="54110"/>
                </a:lnTo>
                <a:lnTo>
                  <a:pt x="96615" y="53518"/>
                </a:lnTo>
                <a:lnTo>
                  <a:pt x="96615" y="52906"/>
                </a:lnTo>
                <a:lnTo>
                  <a:pt x="96576" y="52314"/>
                </a:lnTo>
                <a:lnTo>
                  <a:pt x="96536" y="51702"/>
                </a:lnTo>
                <a:lnTo>
                  <a:pt x="96477" y="51110"/>
                </a:lnTo>
                <a:lnTo>
                  <a:pt x="96339" y="50124"/>
                </a:lnTo>
                <a:lnTo>
                  <a:pt x="96161" y="49137"/>
                </a:lnTo>
                <a:lnTo>
                  <a:pt x="95964" y="48150"/>
                </a:lnTo>
                <a:lnTo>
                  <a:pt x="95727" y="47183"/>
                </a:lnTo>
                <a:lnTo>
                  <a:pt x="95471" y="46217"/>
                </a:lnTo>
                <a:lnTo>
                  <a:pt x="95194" y="45250"/>
                </a:lnTo>
                <a:lnTo>
                  <a:pt x="94661" y="43316"/>
                </a:lnTo>
                <a:lnTo>
                  <a:pt x="94405" y="42349"/>
                </a:lnTo>
                <a:lnTo>
                  <a:pt x="94148" y="41362"/>
                </a:lnTo>
                <a:lnTo>
                  <a:pt x="93912" y="40395"/>
                </a:lnTo>
                <a:lnTo>
                  <a:pt x="93714" y="39428"/>
                </a:lnTo>
                <a:lnTo>
                  <a:pt x="93556" y="38442"/>
                </a:lnTo>
                <a:lnTo>
                  <a:pt x="93418" y="37455"/>
                </a:lnTo>
                <a:lnTo>
                  <a:pt x="93359" y="36962"/>
                </a:lnTo>
                <a:lnTo>
                  <a:pt x="93339" y="36468"/>
                </a:lnTo>
                <a:lnTo>
                  <a:pt x="93300" y="35975"/>
                </a:lnTo>
                <a:lnTo>
                  <a:pt x="93300" y="35482"/>
                </a:lnTo>
                <a:lnTo>
                  <a:pt x="93300" y="34870"/>
                </a:lnTo>
                <a:lnTo>
                  <a:pt x="93339" y="34278"/>
                </a:lnTo>
                <a:lnTo>
                  <a:pt x="93379" y="33686"/>
                </a:lnTo>
                <a:lnTo>
                  <a:pt x="93438" y="33074"/>
                </a:lnTo>
                <a:lnTo>
                  <a:pt x="93576" y="31890"/>
                </a:lnTo>
                <a:lnTo>
                  <a:pt x="93754" y="30706"/>
                </a:lnTo>
                <a:lnTo>
                  <a:pt x="93951" y="29502"/>
                </a:lnTo>
                <a:lnTo>
                  <a:pt x="94109" y="28318"/>
                </a:lnTo>
                <a:lnTo>
                  <a:pt x="94247" y="27134"/>
                </a:lnTo>
                <a:lnTo>
                  <a:pt x="94306" y="26523"/>
                </a:lnTo>
                <a:lnTo>
                  <a:pt x="94346" y="25930"/>
                </a:lnTo>
                <a:lnTo>
                  <a:pt x="94365" y="25279"/>
                </a:lnTo>
                <a:lnTo>
                  <a:pt x="94365" y="24648"/>
                </a:lnTo>
                <a:lnTo>
                  <a:pt x="94326" y="24036"/>
                </a:lnTo>
                <a:lnTo>
                  <a:pt x="94287" y="23424"/>
                </a:lnTo>
                <a:lnTo>
                  <a:pt x="94208" y="22813"/>
                </a:lnTo>
                <a:lnTo>
                  <a:pt x="94129" y="22201"/>
                </a:lnTo>
                <a:lnTo>
                  <a:pt x="94010" y="21609"/>
                </a:lnTo>
                <a:lnTo>
                  <a:pt x="93872" y="21037"/>
                </a:lnTo>
                <a:lnTo>
                  <a:pt x="93714" y="20445"/>
                </a:lnTo>
                <a:lnTo>
                  <a:pt x="93537" y="19892"/>
                </a:lnTo>
                <a:lnTo>
                  <a:pt x="93359" y="19320"/>
                </a:lnTo>
                <a:lnTo>
                  <a:pt x="93142" y="18767"/>
                </a:lnTo>
                <a:lnTo>
                  <a:pt x="92905" y="18234"/>
                </a:lnTo>
                <a:lnTo>
                  <a:pt x="92668" y="17682"/>
                </a:lnTo>
                <a:lnTo>
                  <a:pt x="92392" y="17169"/>
                </a:lnTo>
                <a:lnTo>
                  <a:pt x="92116" y="16636"/>
                </a:lnTo>
                <a:lnTo>
                  <a:pt x="91820" y="16123"/>
                </a:lnTo>
                <a:lnTo>
                  <a:pt x="91504" y="15630"/>
                </a:lnTo>
                <a:lnTo>
                  <a:pt x="91169" y="15136"/>
                </a:lnTo>
                <a:lnTo>
                  <a:pt x="90833" y="14643"/>
                </a:lnTo>
                <a:lnTo>
                  <a:pt x="90458" y="14169"/>
                </a:lnTo>
                <a:lnTo>
                  <a:pt x="90083" y="13696"/>
                </a:lnTo>
                <a:lnTo>
                  <a:pt x="89708" y="13222"/>
                </a:lnTo>
                <a:lnTo>
                  <a:pt x="89314" y="12768"/>
                </a:lnTo>
                <a:lnTo>
                  <a:pt x="88899" y="12334"/>
                </a:lnTo>
                <a:lnTo>
                  <a:pt x="88465" y="11880"/>
                </a:lnTo>
                <a:lnTo>
                  <a:pt x="88031" y="11466"/>
                </a:lnTo>
                <a:lnTo>
                  <a:pt x="87597" y="11032"/>
                </a:lnTo>
                <a:lnTo>
                  <a:pt x="87123" y="10617"/>
                </a:lnTo>
                <a:lnTo>
                  <a:pt x="86669" y="10223"/>
                </a:lnTo>
                <a:lnTo>
                  <a:pt x="86176" y="9828"/>
                </a:lnTo>
                <a:lnTo>
                  <a:pt x="85702" y="9433"/>
                </a:lnTo>
                <a:lnTo>
                  <a:pt x="84696" y="8683"/>
                </a:lnTo>
                <a:lnTo>
                  <a:pt x="83670" y="7953"/>
                </a:lnTo>
                <a:lnTo>
                  <a:pt x="82604" y="7282"/>
                </a:lnTo>
                <a:lnTo>
                  <a:pt x="81539" y="6631"/>
                </a:lnTo>
                <a:lnTo>
                  <a:pt x="80434" y="6000"/>
                </a:lnTo>
                <a:lnTo>
                  <a:pt x="79309" y="5427"/>
                </a:lnTo>
                <a:lnTo>
                  <a:pt x="78184" y="4875"/>
                </a:lnTo>
                <a:lnTo>
                  <a:pt x="77039" y="4362"/>
                </a:lnTo>
                <a:lnTo>
                  <a:pt x="75895" y="3868"/>
                </a:lnTo>
                <a:lnTo>
                  <a:pt x="74750" y="3415"/>
                </a:lnTo>
                <a:lnTo>
                  <a:pt x="73606" y="3000"/>
                </a:lnTo>
                <a:lnTo>
                  <a:pt x="72481" y="2625"/>
                </a:lnTo>
                <a:lnTo>
                  <a:pt x="71356" y="2290"/>
                </a:lnTo>
                <a:lnTo>
                  <a:pt x="70251" y="1974"/>
                </a:lnTo>
                <a:lnTo>
                  <a:pt x="69146" y="1698"/>
                </a:lnTo>
                <a:lnTo>
                  <a:pt x="68080" y="1461"/>
                </a:lnTo>
                <a:lnTo>
                  <a:pt x="66581" y="1165"/>
                </a:lnTo>
                <a:lnTo>
                  <a:pt x="65081" y="908"/>
                </a:lnTo>
                <a:lnTo>
                  <a:pt x="63562" y="672"/>
                </a:lnTo>
                <a:lnTo>
                  <a:pt x="62042" y="494"/>
                </a:lnTo>
                <a:lnTo>
                  <a:pt x="60523" y="336"/>
                </a:lnTo>
                <a:lnTo>
                  <a:pt x="59003" y="198"/>
                </a:lnTo>
                <a:lnTo>
                  <a:pt x="57484" y="99"/>
                </a:lnTo>
                <a:lnTo>
                  <a:pt x="55964" y="40"/>
                </a:lnTo>
                <a:lnTo>
                  <a:pt x="544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" name="Google Shape;722;p29"/>
          <p:cNvGrpSpPr/>
          <p:nvPr/>
        </p:nvGrpSpPr>
        <p:grpSpPr>
          <a:xfrm>
            <a:off x="3894453" y="3696403"/>
            <a:ext cx="1299400" cy="1093094"/>
            <a:chOff x="4826719" y="1508084"/>
            <a:chExt cx="3131084" cy="2735469"/>
          </a:xfrm>
        </p:grpSpPr>
        <p:sp>
          <p:nvSpPr>
            <p:cNvPr id="723" name="Google Shape;723;p29"/>
            <p:cNvSpPr/>
            <p:nvPr/>
          </p:nvSpPr>
          <p:spPr>
            <a:xfrm>
              <a:off x="5932474" y="3762713"/>
              <a:ext cx="1635455" cy="375828"/>
            </a:xfrm>
            <a:custGeom>
              <a:avLst/>
              <a:gdLst/>
              <a:ahLst/>
              <a:cxnLst/>
              <a:rect l="l" t="t" r="r" b="b"/>
              <a:pathLst>
                <a:path w="96487" h="13783" extrusionOk="0">
                  <a:moveTo>
                    <a:pt x="45757" y="1"/>
                  </a:moveTo>
                  <a:lnTo>
                    <a:pt x="43309" y="39"/>
                  </a:lnTo>
                  <a:lnTo>
                    <a:pt x="40900" y="78"/>
                  </a:lnTo>
                  <a:lnTo>
                    <a:pt x="38510" y="136"/>
                  </a:lnTo>
                  <a:lnTo>
                    <a:pt x="36178" y="213"/>
                  </a:lnTo>
                  <a:lnTo>
                    <a:pt x="33904" y="309"/>
                  </a:lnTo>
                  <a:lnTo>
                    <a:pt x="31648" y="425"/>
                  </a:lnTo>
                  <a:lnTo>
                    <a:pt x="29470" y="541"/>
                  </a:lnTo>
                  <a:lnTo>
                    <a:pt x="27331" y="676"/>
                  </a:lnTo>
                  <a:lnTo>
                    <a:pt x="25249" y="830"/>
                  </a:lnTo>
                  <a:lnTo>
                    <a:pt x="23226" y="1003"/>
                  </a:lnTo>
                  <a:lnTo>
                    <a:pt x="21260" y="1177"/>
                  </a:lnTo>
                  <a:lnTo>
                    <a:pt x="19371" y="1369"/>
                  </a:lnTo>
                  <a:lnTo>
                    <a:pt x="17559" y="1581"/>
                  </a:lnTo>
                  <a:lnTo>
                    <a:pt x="15805" y="1793"/>
                  </a:lnTo>
                  <a:lnTo>
                    <a:pt x="14128" y="2025"/>
                  </a:lnTo>
                  <a:lnTo>
                    <a:pt x="12528" y="2256"/>
                  </a:lnTo>
                  <a:lnTo>
                    <a:pt x="11006" y="2507"/>
                  </a:lnTo>
                  <a:lnTo>
                    <a:pt x="9579" y="2776"/>
                  </a:lnTo>
                  <a:lnTo>
                    <a:pt x="8230" y="3046"/>
                  </a:lnTo>
                  <a:lnTo>
                    <a:pt x="6977" y="3316"/>
                  </a:lnTo>
                  <a:lnTo>
                    <a:pt x="5821" y="3605"/>
                  </a:lnTo>
                  <a:lnTo>
                    <a:pt x="4761" y="3914"/>
                  </a:lnTo>
                  <a:lnTo>
                    <a:pt x="3797" y="4203"/>
                  </a:lnTo>
                  <a:lnTo>
                    <a:pt x="2930" y="4530"/>
                  </a:lnTo>
                  <a:lnTo>
                    <a:pt x="2525" y="4685"/>
                  </a:lnTo>
                  <a:lnTo>
                    <a:pt x="2159" y="4839"/>
                  </a:lnTo>
                  <a:lnTo>
                    <a:pt x="1831" y="5012"/>
                  </a:lnTo>
                  <a:lnTo>
                    <a:pt x="1523" y="5166"/>
                  </a:lnTo>
                  <a:lnTo>
                    <a:pt x="1234" y="5340"/>
                  </a:lnTo>
                  <a:lnTo>
                    <a:pt x="983" y="5513"/>
                  </a:lnTo>
                  <a:lnTo>
                    <a:pt x="752" y="5668"/>
                  </a:lnTo>
                  <a:lnTo>
                    <a:pt x="559" y="5841"/>
                  </a:lnTo>
                  <a:lnTo>
                    <a:pt x="386" y="6015"/>
                  </a:lnTo>
                  <a:lnTo>
                    <a:pt x="251" y="6188"/>
                  </a:lnTo>
                  <a:lnTo>
                    <a:pt x="135" y="6361"/>
                  </a:lnTo>
                  <a:lnTo>
                    <a:pt x="58" y="6535"/>
                  </a:lnTo>
                  <a:lnTo>
                    <a:pt x="19" y="6708"/>
                  </a:lnTo>
                  <a:lnTo>
                    <a:pt x="0" y="6901"/>
                  </a:lnTo>
                  <a:lnTo>
                    <a:pt x="19" y="7075"/>
                  </a:lnTo>
                  <a:lnTo>
                    <a:pt x="58" y="7248"/>
                  </a:lnTo>
                  <a:lnTo>
                    <a:pt x="135" y="7422"/>
                  </a:lnTo>
                  <a:lnTo>
                    <a:pt x="251" y="7595"/>
                  </a:lnTo>
                  <a:lnTo>
                    <a:pt x="386" y="7768"/>
                  </a:lnTo>
                  <a:lnTo>
                    <a:pt x="559" y="7942"/>
                  </a:lnTo>
                  <a:lnTo>
                    <a:pt x="752" y="8115"/>
                  </a:lnTo>
                  <a:lnTo>
                    <a:pt x="983" y="8289"/>
                  </a:lnTo>
                  <a:lnTo>
                    <a:pt x="1234" y="8443"/>
                  </a:lnTo>
                  <a:lnTo>
                    <a:pt x="1523" y="8617"/>
                  </a:lnTo>
                  <a:lnTo>
                    <a:pt x="1831" y="8790"/>
                  </a:lnTo>
                  <a:lnTo>
                    <a:pt x="2159" y="8944"/>
                  </a:lnTo>
                  <a:lnTo>
                    <a:pt x="2525" y="9098"/>
                  </a:lnTo>
                  <a:lnTo>
                    <a:pt x="2930" y="9272"/>
                  </a:lnTo>
                  <a:lnTo>
                    <a:pt x="3797" y="9580"/>
                  </a:lnTo>
                  <a:lnTo>
                    <a:pt x="4761" y="9889"/>
                  </a:lnTo>
                  <a:lnTo>
                    <a:pt x="5821" y="10178"/>
                  </a:lnTo>
                  <a:lnTo>
                    <a:pt x="6977" y="10467"/>
                  </a:lnTo>
                  <a:lnTo>
                    <a:pt x="8230" y="10756"/>
                  </a:lnTo>
                  <a:lnTo>
                    <a:pt x="9579" y="11026"/>
                  </a:lnTo>
                  <a:lnTo>
                    <a:pt x="11006" y="11276"/>
                  </a:lnTo>
                  <a:lnTo>
                    <a:pt x="12528" y="11527"/>
                  </a:lnTo>
                  <a:lnTo>
                    <a:pt x="14128" y="11778"/>
                  </a:lnTo>
                  <a:lnTo>
                    <a:pt x="15805" y="11990"/>
                  </a:lnTo>
                  <a:lnTo>
                    <a:pt x="17559" y="12221"/>
                  </a:lnTo>
                  <a:lnTo>
                    <a:pt x="19371" y="12414"/>
                  </a:lnTo>
                  <a:lnTo>
                    <a:pt x="21260" y="12606"/>
                  </a:lnTo>
                  <a:lnTo>
                    <a:pt x="23226" y="12799"/>
                  </a:lnTo>
                  <a:lnTo>
                    <a:pt x="25249" y="12953"/>
                  </a:lnTo>
                  <a:lnTo>
                    <a:pt x="27331" y="13107"/>
                  </a:lnTo>
                  <a:lnTo>
                    <a:pt x="29470" y="13242"/>
                  </a:lnTo>
                  <a:lnTo>
                    <a:pt x="31648" y="13377"/>
                  </a:lnTo>
                  <a:lnTo>
                    <a:pt x="33904" y="13474"/>
                  </a:lnTo>
                  <a:lnTo>
                    <a:pt x="36178" y="13570"/>
                  </a:lnTo>
                  <a:lnTo>
                    <a:pt x="38510" y="13647"/>
                  </a:lnTo>
                  <a:lnTo>
                    <a:pt x="40900" y="13705"/>
                  </a:lnTo>
                  <a:lnTo>
                    <a:pt x="43309" y="13763"/>
                  </a:lnTo>
                  <a:lnTo>
                    <a:pt x="45757" y="13782"/>
                  </a:lnTo>
                  <a:lnTo>
                    <a:pt x="50730" y="13782"/>
                  </a:lnTo>
                  <a:lnTo>
                    <a:pt x="53178" y="13763"/>
                  </a:lnTo>
                  <a:lnTo>
                    <a:pt x="55587" y="13705"/>
                  </a:lnTo>
                  <a:lnTo>
                    <a:pt x="57958" y="13647"/>
                  </a:lnTo>
                  <a:lnTo>
                    <a:pt x="60290" y="13570"/>
                  </a:lnTo>
                  <a:lnTo>
                    <a:pt x="62584" y="13474"/>
                  </a:lnTo>
                  <a:lnTo>
                    <a:pt x="64839" y="13377"/>
                  </a:lnTo>
                  <a:lnTo>
                    <a:pt x="67017" y="13242"/>
                  </a:lnTo>
                  <a:lnTo>
                    <a:pt x="69156" y="13107"/>
                  </a:lnTo>
                  <a:lnTo>
                    <a:pt x="71238" y="12953"/>
                  </a:lnTo>
                  <a:lnTo>
                    <a:pt x="73262" y="12799"/>
                  </a:lnTo>
                  <a:lnTo>
                    <a:pt x="75208" y="12606"/>
                  </a:lnTo>
                  <a:lnTo>
                    <a:pt x="77097" y="12414"/>
                  </a:lnTo>
                  <a:lnTo>
                    <a:pt x="78928" y="12221"/>
                  </a:lnTo>
                  <a:lnTo>
                    <a:pt x="80682" y="11990"/>
                  </a:lnTo>
                  <a:lnTo>
                    <a:pt x="82359" y="11778"/>
                  </a:lnTo>
                  <a:lnTo>
                    <a:pt x="83959" y="11527"/>
                  </a:lnTo>
                  <a:lnTo>
                    <a:pt x="85462" y="11276"/>
                  </a:lnTo>
                  <a:lnTo>
                    <a:pt x="86908" y="11026"/>
                  </a:lnTo>
                  <a:lnTo>
                    <a:pt x="88238" y="10756"/>
                  </a:lnTo>
                  <a:lnTo>
                    <a:pt x="89510" y="10467"/>
                  </a:lnTo>
                  <a:lnTo>
                    <a:pt x="90666" y="10178"/>
                  </a:lnTo>
                  <a:lnTo>
                    <a:pt x="91726" y="9889"/>
                  </a:lnTo>
                  <a:lnTo>
                    <a:pt x="92690" y="9580"/>
                  </a:lnTo>
                  <a:lnTo>
                    <a:pt x="93557" y="9272"/>
                  </a:lnTo>
                  <a:lnTo>
                    <a:pt x="93943" y="9098"/>
                  </a:lnTo>
                  <a:lnTo>
                    <a:pt x="94309" y="8944"/>
                  </a:lnTo>
                  <a:lnTo>
                    <a:pt x="94656" y="8790"/>
                  </a:lnTo>
                  <a:lnTo>
                    <a:pt x="94964" y="8617"/>
                  </a:lnTo>
                  <a:lnTo>
                    <a:pt x="95253" y="8443"/>
                  </a:lnTo>
                  <a:lnTo>
                    <a:pt x="95504" y="8289"/>
                  </a:lnTo>
                  <a:lnTo>
                    <a:pt x="95735" y="8115"/>
                  </a:lnTo>
                  <a:lnTo>
                    <a:pt x="95928" y="7942"/>
                  </a:lnTo>
                  <a:lnTo>
                    <a:pt x="96102" y="7768"/>
                  </a:lnTo>
                  <a:lnTo>
                    <a:pt x="96236" y="7595"/>
                  </a:lnTo>
                  <a:lnTo>
                    <a:pt x="96352" y="7422"/>
                  </a:lnTo>
                  <a:lnTo>
                    <a:pt x="96429" y="7248"/>
                  </a:lnTo>
                  <a:lnTo>
                    <a:pt x="96468" y="7075"/>
                  </a:lnTo>
                  <a:lnTo>
                    <a:pt x="96487" y="6901"/>
                  </a:lnTo>
                  <a:lnTo>
                    <a:pt x="96468" y="6708"/>
                  </a:lnTo>
                  <a:lnTo>
                    <a:pt x="96429" y="6535"/>
                  </a:lnTo>
                  <a:lnTo>
                    <a:pt x="96352" y="6361"/>
                  </a:lnTo>
                  <a:lnTo>
                    <a:pt x="96236" y="6188"/>
                  </a:lnTo>
                  <a:lnTo>
                    <a:pt x="96102" y="6015"/>
                  </a:lnTo>
                  <a:lnTo>
                    <a:pt x="95928" y="5841"/>
                  </a:lnTo>
                  <a:lnTo>
                    <a:pt x="95735" y="5668"/>
                  </a:lnTo>
                  <a:lnTo>
                    <a:pt x="95504" y="5513"/>
                  </a:lnTo>
                  <a:lnTo>
                    <a:pt x="95253" y="5340"/>
                  </a:lnTo>
                  <a:lnTo>
                    <a:pt x="94964" y="5166"/>
                  </a:lnTo>
                  <a:lnTo>
                    <a:pt x="94656" y="5012"/>
                  </a:lnTo>
                  <a:lnTo>
                    <a:pt x="94309" y="4839"/>
                  </a:lnTo>
                  <a:lnTo>
                    <a:pt x="93943" y="4685"/>
                  </a:lnTo>
                  <a:lnTo>
                    <a:pt x="93557" y="4530"/>
                  </a:lnTo>
                  <a:lnTo>
                    <a:pt x="92690" y="4203"/>
                  </a:lnTo>
                  <a:lnTo>
                    <a:pt x="91726" y="3914"/>
                  </a:lnTo>
                  <a:lnTo>
                    <a:pt x="90666" y="3605"/>
                  </a:lnTo>
                  <a:lnTo>
                    <a:pt x="89510" y="3316"/>
                  </a:lnTo>
                  <a:lnTo>
                    <a:pt x="88238" y="3046"/>
                  </a:lnTo>
                  <a:lnTo>
                    <a:pt x="86908" y="2776"/>
                  </a:lnTo>
                  <a:lnTo>
                    <a:pt x="85462" y="2507"/>
                  </a:lnTo>
                  <a:lnTo>
                    <a:pt x="83959" y="2256"/>
                  </a:lnTo>
                  <a:lnTo>
                    <a:pt x="82359" y="2025"/>
                  </a:lnTo>
                  <a:lnTo>
                    <a:pt x="80682" y="1793"/>
                  </a:lnTo>
                  <a:lnTo>
                    <a:pt x="78928" y="1581"/>
                  </a:lnTo>
                  <a:lnTo>
                    <a:pt x="77097" y="1369"/>
                  </a:lnTo>
                  <a:lnTo>
                    <a:pt x="75208" y="1177"/>
                  </a:lnTo>
                  <a:lnTo>
                    <a:pt x="73262" y="1003"/>
                  </a:lnTo>
                  <a:lnTo>
                    <a:pt x="71238" y="830"/>
                  </a:lnTo>
                  <a:lnTo>
                    <a:pt x="69156" y="676"/>
                  </a:lnTo>
                  <a:lnTo>
                    <a:pt x="67017" y="541"/>
                  </a:lnTo>
                  <a:lnTo>
                    <a:pt x="64839" y="425"/>
                  </a:lnTo>
                  <a:lnTo>
                    <a:pt x="62584" y="309"/>
                  </a:lnTo>
                  <a:lnTo>
                    <a:pt x="60290" y="213"/>
                  </a:lnTo>
                  <a:lnTo>
                    <a:pt x="57958" y="136"/>
                  </a:lnTo>
                  <a:lnTo>
                    <a:pt x="55587" y="78"/>
                  </a:lnTo>
                  <a:lnTo>
                    <a:pt x="53178" y="39"/>
                  </a:lnTo>
                  <a:lnTo>
                    <a:pt x="50730" y="1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4875199" y="3867725"/>
              <a:ext cx="1635455" cy="375828"/>
            </a:xfrm>
            <a:custGeom>
              <a:avLst/>
              <a:gdLst/>
              <a:ahLst/>
              <a:cxnLst/>
              <a:rect l="l" t="t" r="r" b="b"/>
              <a:pathLst>
                <a:path w="96487" h="13783" extrusionOk="0">
                  <a:moveTo>
                    <a:pt x="45757" y="1"/>
                  </a:moveTo>
                  <a:lnTo>
                    <a:pt x="43309" y="39"/>
                  </a:lnTo>
                  <a:lnTo>
                    <a:pt x="40900" y="78"/>
                  </a:lnTo>
                  <a:lnTo>
                    <a:pt x="38510" y="136"/>
                  </a:lnTo>
                  <a:lnTo>
                    <a:pt x="36178" y="213"/>
                  </a:lnTo>
                  <a:lnTo>
                    <a:pt x="33904" y="309"/>
                  </a:lnTo>
                  <a:lnTo>
                    <a:pt x="31648" y="425"/>
                  </a:lnTo>
                  <a:lnTo>
                    <a:pt x="29470" y="541"/>
                  </a:lnTo>
                  <a:lnTo>
                    <a:pt x="27331" y="676"/>
                  </a:lnTo>
                  <a:lnTo>
                    <a:pt x="25249" y="830"/>
                  </a:lnTo>
                  <a:lnTo>
                    <a:pt x="23226" y="1003"/>
                  </a:lnTo>
                  <a:lnTo>
                    <a:pt x="21260" y="1177"/>
                  </a:lnTo>
                  <a:lnTo>
                    <a:pt x="19371" y="1369"/>
                  </a:lnTo>
                  <a:lnTo>
                    <a:pt x="17559" y="1581"/>
                  </a:lnTo>
                  <a:lnTo>
                    <a:pt x="15805" y="1793"/>
                  </a:lnTo>
                  <a:lnTo>
                    <a:pt x="14128" y="2025"/>
                  </a:lnTo>
                  <a:lnTo>
                    <a:pt x="12528" y="2256"/>
                  </a:lnTo>
                  <a:lnTo>
                    <a:pt x="11006" y="2507"/>
                  </a:lnTo>
                  <a:lnTo>
                    <a:pt x="9579" y="2776"/>
                  </a:lnTo>
                  <a:lnTo>
                    <a:pt x="8230" y="3046"/>
                  </a:lnTo>
                  <a:lnTo>
                    <a:pt x="6977" y="3316"/>
                  </a:lnTo>
                  <a:lnTo>
                    <a:pt x="5821" y="3605"/>
                  </a:lnTo>
                  <a:lnTo>
                    <a:pt x="4761" y="3914"/>
                  </a:lnTo>
                  <a:lnTo>
                    <a:pt x="3797" y="4203"/>
                  </a:lnTo>
                  <a:lnTo>
                    <a:pt x="2930" y="4530"/>
                  </a:lnTo>
                  <a:lnTo>
                    <a:pt x="2525" y="4685"/>
                  </a:lnTo>
                  <a:lnTo>
                    <a:pt x="2159" y="4839"/>
                  </a:lnTo>
                  <a:lnTo>
                    <a:pt x="1831" y="5012"/>
                  </a:lnTo>
                  <a:lnTo>
                    <a:pt x="1523" y="5166"/>
                  </a:lnTo>
                  <a:lnTo>
                    <a:pt x="1234" y="5340"/>
                  </a:lnTo>
                  <a:lnTo>
                    <a:pt x="983" y="5513"/>
                  </a:lnTo>
                  <a:lnTo>
                    <a:pt x="752" y="5668"/>
                  </a:lnTo>
                  <a:lnTo>
                    <a:pt x="559" y="5841"/>
                  </a:lnTo>
                  <a:lnTo>
                    <a:pt x="386" y="6015"/>
                  </a:lnTo>
                  <a:lnTo>
                    <a:pt x="251" y="6188"/>
                  </a:lnTo>
                  <a:lnTo>
                    <a:pt x="135" y="6361"/>
                  </a:lnTo>
                  <a:lnTo>
                    <a:pt x="58" y="6535"/>
                  </a:lnTo>
                  <a:lnTo>
                    <a:pt x="19" y="6708"/>
                  </a:lnTo>
                  <a:lnTo>
                    <a:pt x="0" y="6901"/>
                  </a:lnTo>
                  <a:lnTo>
                    <a:pt x="19" y="7075"/>
                  </a:lnTo>
                  <a:lnTo>
                    <a:pt x="58" y="7248"/>
                  </a:lnTo>
                  <a:lnTo>
                    <a:pt x="135" y="7422"/>
                  </a:lnTo>
                  <a:lnTo>
                    <a:pt x="251" y="7595"/>
                  </a:lnTo>
                  <a:lnTo>
                    <a:pt x="386" y="7768"/>
                  </a:lnTo>
                  <a:lnTo>
                    <a:pt x="559" y="7942"/>
                  </a:lnTo>
                  <a:lnTo>
                    <a:pt x="752" y="8115"/>
                  </a:lnTo>
                  <a:lnTo>
                    <a:pt x="983" y="8289"/>
                  </a:lnTo>
                  <a:lnTo>
                    <a:pt x="1234" y="8443"/>
                  </a:lnTo>
                  <a:lnTo>
                    <a:pt x="1523" y="8617"/>
                  </a:lnTo>
                  <a:lnTo>
                    <a:pt x="1831" y="8790"/>
                  </a:lnTo>
                  <a:lnTo>
                    <a:pt x="2159" y="8944"/>
                  </a:lnTo>
                  <a:lnTo>
                    <a:pt x="2525" y="9098"/>
                  </a:lnTo>
                  <a:lnTo>
                    <a:pt x="2930" y="9272"/>
                  </a:lnTo>
                  <a:lnTo>
                    <a:pt x="3797" y="9580"/>
                  </a:lnTo>
                  <a:lnTo>
                    <a:pt x="4761" y="9889"/>
                  </a:lnTo>
                  <a:lnTo>
                    <a:pt x="5821" y="10178"/>
                  </a:lnTo>
                  <a:lnTo>
                    <a:pt x="6977" y="10467"/>
                  </a:lnTo>
                  <a:lnTo>
                    <a:pt x="8230" y="10756"/>
                  </a:lnTo>
                  <a:lnTo>
                    <a:pt x="9579" y="11026"/>
                  </a:lnTo>
                  <a:lnTo>
                    <a:pt x="11006" y="11276"/>
                  </a:lnTo>
                  <a:lnTo>
                    <a:pt x="12528" y="11527"/>
                  </a:lnTo>
                  <a:lnTo>
                    <a:pt x="14128" y="11778"/>
                  </a:lnTo>
                  <a:lnTo>
                    <a:pt x="15805" y="11990"/>
                  </a:lnTo>
                  <a:lnTo>
                    <a:pt x="17559" y="12221"/>
                  </a:lnTo>
                  <a:lnTo>
                    <a:pt x="19371" y="12414"/>
                  </a:lnTo>
                  <a:lnTo>
                    <a:pt x="21260" y="12606"/>
                  </a:lnTo>
                  <a:lnTo>
                    <a:pt x="23226" y="12799"/>
                  </a:lnTo>
                  <a:lnTo>
                    <a:pt x="25249" y="12953"/>
                  </a:lnTo>
                  <a:lnTo>
                    <a:pt x="27331" y="13107"/>
                  </a:lnTo>
                  <a:lnTo>
                    <a:pt x="29470" y="13242"/>
                  </a:lnTo>
                  <a:lnTo>
                    <a:pt x="31648" y="13377"/>
                  </a:lnTo>
                  <a:lnTo>
                    <a:pt x="33904" y="13474"/>
                  </a:lnTo>
                  <a:lnTo>
                    <a:pt x="36178" y="13570"/>
                  </a:lnTo>
                  <a:lnTo>
                    <a:pt x="38510" y="13647"/>
                  </a:lnTo>
                  <a:lnTo>
                    <a:pt x="40900" y="13705"/>
                  </a:lnTo>
                  <a:lnTo>
                    <a:pt x="43309" y="13763"/>
                  </a:lnTo>
                  <a:lnTo>
                    <a:pt x="45757" y="13782"/>
                  </a:lnTo>
                  <a:lnTo>
                    <a:pt x="50730" y="13782"/>
                  </a:lnTo>
                  <a:lnTo>
                    <a:pt x="53178" y="13763"/>
                  </a:lnTo>
                  <a:lnTo>
                    <a:pt x="55587" y="13705"/>
                  </a:lnTo>
                  <a:lnTo>
                    <a:pt x="57958" y="13647"/>
                  </a:lnTo>
                  <a:lnTo>
                    <a:pt x="60290" y="13570"/>
                  </a:lnTo>
                  <a:lnTo>
                    <a:pt x="62584" y="13474"/>
                  </a:lnTo>
                  <a:lnTo>
                    <a:pt x="64839" y="13377"/>
                  </a:lnTo>
                  <a:lnTo>
                    <a:pt x="67017" y="13242"/>
                  </a:lnTo>
                  <a:lnTo>
                    <a:pt x="69156" y="13107"/>
                  </a:lnTo>
                  <a:lnTo>
                    <a:pt x="71238" y="12953"/>
                  </a:lnTo>
                  <a:lnTo>
                    <a:pt x="73262" y="12799"/>
                  </a:lnTo>
                  <a:lnTo>
                    <a:pt x="75208" y="12606"/>
                  </a:lnTo>
                  <a:lnTo>
                    <a:pt x="77097" y="12414"/>
                  </a:lnTo>
                  <a:lnTo>
                    <a:pt x="78928" y="12221"/>
                  </a:lnTo>
                  <a:lnTo>
                    <a:pt x="80682" y="11990"/>
                  </a:lnTo>
                  <a:lnTo>
                    <a:pt x="82359" y="11778"/>
                  </a:lnTo>
                  <a:lnTo>
                    <a:pt x="83959" y="11527"/>
                  </a:lnTo>
                  <a:lnTo>
                    <a:pt x="85462" y="11276"/>
                  </a:lnTo>
                  <a:lnTo>
                    <a:pt x="86908" y="11026"/>
                  </a:lnTo>
                  <a:lnTo>
                    <a:pt x="88238" y="10756"/>
                  </a:lnTo>
                  <a:lnTo>
                    <a:pt x="89510" y="10467"/>
                  </a:lnTo>
                  <a:lnTo>
                    <a:pt x="90666" y="10178"/>
                  </a:lnTo>
                  <a:lnTo>
                    <a:pt x="91726" y="9889"/>
                  </a:lnTo>
                  <a:lnTo>
                    <a:pt x="92690" y="9580"/>
                  </a:lnTo>
                  <a:lnTo>
                    <a:pt x="93557" y="9272"/>
                  </a:lnTo>
                  <a:lnTo>
                    <a:pt x="93943" y="9098"/>
                  </a:lnTo>
                  <a:lnTo>
                    <a:pt x="94309" y="8944"/>
                  </a:lnTo>
                  <a:lnTo>
                    <a:pt x="94656" y="8790"/>
                  </a:lnTo>
                  <a:lnTo>
                    <a:pt x="94964" y="8617"/>
                  </a:lnTo>
                  <a:lnTo>
                    <a:pt x="95253" y="8443"/>
                  </a:lnTo>
                  <a:lnTo>
                    <a:pt x="95504" y="8289"/>
                  </a:lnTo>
                  <a:lnTo>
                    <a:pt x="95735" y="8115"/>
                  </a:lnTo>
                  <a:lnTo>
                    <a:pt x="95928" y="7942"/>
                  </a:lnTo>
                  <a:lnTo>
                    <a:pt x="96102" y="7768"/>
                  </a:lnTo>
                  <a:lnTo>
                    <a:pt x="96236" y="7595"/>
                  </a:lnTo>
                  <a:lnTo>
                    <a:pt x="96352" y="7422"/>
                  </a:lnTo>
                  <a:lnTo>
                    <a:pt x="96429" y="7248"/>
                  </a:lnTo>
                  <a:lnTo>
                    <a:pt x="96468" y="7075"/>
                  </a:lnTo>
                  <a:lnTo>
                    <a:pt x="96487" y="6901"/>
                  </a:lnTo>
                  <a:lnTo>
                    <a:pt x="96468" y="6708"/>
                  </a:lnTo>
                  <a:lnTo>
                    <a:pt x="96429" y="6535"/>
                  </a:lnTo>
                  <a:lnTo>
                    <a:pt x="96352" y="6361"/>
                  </a:lnTo>
                  <a:lnTo>
                    <a:pt x="96236" y="6188"/>
                  </a:lnTo>
                  <a:lnTo>
                    <a:pt x="96102" y="6015"/>
                  </a:lnTo>
                  <a:lnTo>
                    <a:pt x="95928" y="5841"/>
                  </a:lnTo>
                  <a:lnTo>
                    <a:pt x="95735" y="5668"/>
                  </a:lnTo>
                  <a:lnTo>
                    <a:pt x="95504" y="5513"/>
                  </a:lnTo>
                  <a:lnTo>
                    <a:pt x="95253" y="5340"/>
                  </a:lnTo>
                  <a:lnTo>
                    <a:pt x="94964" y="5166"/>
                  </a:lnTo>
                  <a:lnTo>
                    <a:pt x="94656" y="5012"/>
                  </a:lnTo>
                  <a:lnTo>
                    <a:pt x="94309" y="4839"/>
                  </a:lnTo>
                  <a:lnTo>
                    <a:pt x="93943" y="4685"/>
                  </a:lnTo>
                  <a:lnTo>
                    <a:pt x="93557" y="4530"/>
                  </a:lnTo>
                  <a:lnTo>
                    <a:pt x="92690" y="4203"/>
                  </a:lnTo>
                  <a:lnTo>
                    <a:pt x="91726" y="3914"/>
                  </a:lnTo>
                  <a:lnTo>
                    <a:pt x="90666" y="3605"/>
                  </a:lnTo>
                  <a:lnTo>
                    <a:pt x="89510" y="3316"/>
                  </a:lnTo>
                  <a:lnTo>
                    <a:pt x="88238" y="3046"/>
                  </a:lnTo>
                  <a:lnTo>
                    <a:pt x="86908" y="2776"/>
                  </a:lnTo>
                  <a:lnTo>
                    <a:pt x="85462" y="2507"/>
                  </a:lnTo>
                  <a:lnTo>
                    <a:pt x="83959" y="2256"/>
                  </a:lnTo>
                  <a:lnTo>
                    <a:pt x="82359" y="2025"/>
                  </a:lnTo>
                  <a:lnTo>
                    <a:pt x="80682" y="1793"/>
                  </a:lnTo>
                  <a:lnTo>
                    <a:pt x="78928" y="1581"/>
                  </a:lnTo>
                  <a:lnTo>
                    <a:pt x="77097" y="1369"/>
                  </a:lnTo>
                  <a:lnTo>
                    <a:pt x="75208" y="1177"/>
                  </a:lnTo>
                  <a:lnTo>
                    <a:pt x="73262" y="1003"/>
                  </a:lnTo>
                  <a:lnTo>
                    <a:pt x="71238" y="830"/>
                  </a:lnTo>
                  <a:lnTo>
                    <a:pt x="69156" y="676"/>
                  </a:lnTo>
                  <a:lnTo>
                    <a:pt x="67017" y="541"/>
                  </a:lnTo>
                  <a:lnTo>
                    <a:pt x="64839" y="425"/>
                  </a:lnTo>
                  <a:lnTo>
                    <a:pt x="62584" y="309"/>
                  </a:lnTo>
                  <a:lnTo>
                    <a:pt x="60290" y="213"/>
                  </a:lnTo>
                  <a:lnTo>
                    <a:pt x="57958" y="136"/>
                  </a:lnTo>
                  <a:lnTo>
                    <a:pt x="55587" y="78"/>
                  </a:lnTo>
                  <a:lnTo>
                    <a:pt x="53178" y="39"/>
                  </a:lnTo>
                  <a:lnTo>
                    <a:pt x="50730" y="1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88630" y="3593021"/>
              <a:ext cx="302501" cy="189757"/>
            </a:xfrm>
            <a:custGeom>
              <a:avLst/>
              <a:gdLst/>
              <a:ahLst/>
              <a:cxnLst/>
              <a:rect l="l" t="t" r="r" b="b"/>
              <a:pathLst>
                <a:path w="8999" h="5645" extrusionOk="0">
                  <a:moveTo>
                    <a:pt x="237" y="0"/>
                  </a:moveTo>
                  <a:lnTo>
                    <a:pt x="0" y="415"/>
                  </a:lnTo>
                  <a:lnTo>
                    <a:pt x="8742" y="5644"/>
                  </a:lnTo>
                  <a:lnTo>
                    <a:pt x="8999" y="523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675497" y="3592349"/>
              <a:ext cx="321090" cy="190429"/>
            </a:xfrm>
            <a:custGeom>
              <a:avLst/>
              <a:gdLst/>
              <a:ahLst/>
              <a:cxnLst/>
              <a:rect l="l" t="t" r="r" b="b"/>
              <a:pathLst>
                <a:path w="9552" h="5665" extrusionOk="0">
                  <a:moveTo>
                    <a:pt x="9315" y="1"/>
                  </a:moveTo>
                  <a:lnTo>
                    <a:pt x="1" y="5250"/>
                  </a:lnTo>
                  <a:lnTo>
                    <a:pt x="238" y="5664"/>
                  </a:lnTo>
                  <a:lnTo>
                    <a:pt x="9552" y="435"/>
                  </a:lnTo>
                  <a:lnTo>
                    <a:pt x="93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983319" y="3076913"/>
              <a:ext cx="16606" cy="523419"/>
            </a:xfrm>
            <a:custGeom>
              <a:avLst/>
              <a:gdLst/>
              <a:ahLst/>
              <a:cxnLst/>
              <a:rect l="l" t="t" r="r" b="b"/>
              <a:pathLst>
                <a:path w="494" h="15571" extrusionOk="0">
                  <a:moveTo>
                    <a:pt x="0" y="1"/>
                  </a:moveTo>
                  <a:lnTo>
                    <a:pt x="0" y="15570"/>
                  </a:lnTo>
                  <a:lnTo>
                    <a:pt x="494" y="15570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970713" y="3598971"/>
              <a:ext cx="29884" cy="228918"/>
            </a:xfrm>
            <a:custGeom>
              <a:avLst/>
              <a:gdLst/>
              <a:ahLst/>
              <a:cxnLst/>
              <a:rect l="l" t="t" r="r" b="b"/>
              <a:pathLst>
                <a:path w="889" h="6810" extrusionOk="0">
                  <a:moveTo>
                    <a:pt x="415" y="1"/>
                  </a:moveTo>
                  <a:lnTo>
                    <a:pt x="0" y="6789"/>
                  </a:lnTo>
                  <a:lnTo>
                    <a:pt x="494" y="6809"/>
                  </a:lnTo>
                  <a:lnTo>
                    <a:pt x="888" y="40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653613" y="3730982"/>
              <a:ext cx="76340" cy="75667"/>
            </a:xfrm>
            <a:custGeom>
              <a:avLst/>
              <a:gdLst/>
              <a:ahLst/>
              <a:cxnLst/>
              <a:rect l="l" t="t" r="r" b="b"/>
              <a:pathLst>
                <a:path w="2271" h="2251" extrusionOk="0">
                  <a:moveTo>
                    <a:pt x="1126" y="1"/>
                  </a:moveTo>
                  <a:lnTo>
                    <a:pt x="908" y="21"/>
                  </a:lnTo>
                  <a:lnTo>
                    <a:pt x="691" y="80"/>
                  </a:lnTo>
                  <a:lnTo>
                    <a:pt x="494" y="179"/>
                  </a:lnTo>
                  <a:lnTo>
                    <a:pt x="336" y="317"/>
                  </a:lnTo>
                  <a:lnTo>
                    <a:pt x="198" y="494"/>
                  </a:lnTo>
                  <a:lnTo>
                    <a:pt x="80" y="692"/>
                  </a:lnTo>
                  <a:lnTo>
                    <a:pt x="20" y="889"/>
                  </a:lnTo>
                  <a:lnTo>
                    <a:pt x="1" y="1126"/>
                  </a:lnTo>
                  <a:lnTo>
                    <a:pt x="20" y="1363"/>
                  </a:lnTo>
                  <a:lnTo>
                    <a:pt x="80" y="1560"/>
                  </a:lnTo>
                  <a:lnTo>
                    <a:pt x="198" y="1757"/>
                  </a:lnTo>
                  <a:lnTo>
                    <a:pt x="336" y="1935"/>
                  </a:lnTo>
                  <a:lnTo>
                    <a:pt x="494" y="2073"/>
                  </a:lnTo>
                  <a:lnTo>
                    <a:pt x="691" y="2172"/>
                  </a:lnTo>
                  <a:lnTo>
                    <a:pt x="908" y="2231"/>
                  </a:lnTo>
                  <a:lnTo>
                    <a:pt x="1126" y="2251"/>
                  </a:lnTo>
                  <a:lnTo>
                    <a:pt x="1362" y="2231"/>
                  </a:lnTo>
                  <a:lnTo>
                    <a:pt x="1579" y="2172"/>
                  </a:lnTo>
                  <a:lnTo>
                    <a:pt x="1757" y="2073"/>
                  </a:lnTo>
                  <a:lnTo>
                    <a:pt x="1935" y="1935"/>
                  </a:lnTo>
                  <a:lnTo>
                    <a:pt x="2073" y="1757"/>
                  </a:lnTo>
                  <a:lnTo>
                    <a:pt x="2171" y="1560"/>
                  </a:lnTo>
                  <a:lnTo>
                    <a:pt x="2250" y="1363"/>
                  </a:lnTo>
                  <a:lnTo>
                    <a:pt x="2270" y="1126"/>
                  </a:lnTo>
                  <a:lnTo>
                    <a:pt x="2250" y="889"/>
                  </a:lnTo>
                  <a:lnTo>
                    <a:pt x="2171" y="692"/>
                  </a:lnTo>
                  <a:lnTo>
                    <a:pt x="2073" y="494"/>
                  </a:lnTo>
                  <a:lnTo>
                    <a:pt x="1935" y="317"/>
                  </a:lnTo>
                  <a:lnTo>
                    <a:pt x="1757" y="179"/>
                  </a:lnTo>
                  <a:lnTo>
                    <a:pt x="1579" y="80"/>
                  </a:lnTo>
                  <a:lnTo>
                    <a:pt x="1362" y="21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1E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6940190" y="3790684"/>
              <a:ext cx="76306" cy="75667"/>
            </a:xfrm>
            <a:custGeom>
              <a:avLst/>
              <a:gdLst/>
              <a:ahLst/>
              <a:cxnLst/>
              <a:rect l="l" t="t" r="r" b="b"/>
              <a:pathLst>
                <a:path w="2270" h="2251" extrusionOk="0">
                  <a:moveTo>
                    <a:pt x="1125" y="1"/>
                  </a:moveTo>
                  <a:lnTo>
                    <a:pt x="889" y="21"/>
                  </a:lnTo>
                  <a:lnTo>
                    <a:pt x="691" y="80"/>
                  </a:lnTo>
                  <a:lnTo>
                    <a:pt x="494" y="179"/>
                  </a:lnTo>
                  <a:lnTo>
                    <a:pt x="316" y="317"/>
                  </a:lnTo>
                  <a:lnTo>
                    <a:pt x="178" y="494"/>
                  </a:lnTo>
                  <a:lnTo>
                    <a:pt x="80" y="692"/>
                  </a:lnTo>
                  <a:lnTo>
                    <a:pt x="20" y="889"/>
                  </a:lnTo>
                  <a:lnTo>
                    <a:pt x="1" y="1126"/>
                  </a:lnTo>
                  <a:lnTo>
                    <a:pt x="20" y="1363"/>
                  </a:lnTo>
                  <a:lnTo>
                    <a:pt x="80" y="1560"/>
                  </a:lnTo>
                  <a:lnTo>
                    <a:pt x="178" y="1757"/>
                  </a:lnTo>
                  <a:lnTo>
                    <a:pt x="316" y="1935"/>
                  </a:lnTo>
                  <a:lnTo>
                    <a:pt x="494" y="2073"/>
                  </a:lnTo>
                  <a:lnTo>
                    <a:pt x="691" y="2172"/>
                  </a:lnTo>
                  <a:lnTo>
                    <a:pt x="889" y="2231"/>
                  </a:lnTo>
                  <a:lnTo>
                    <a:pt x="1125" y="2251"/>
                  </a:lnTo>
                  <a:lnTo>
                    <a:pt x="1362" y="2231"/>
                  </a:lnTo>
                  <a:lnTo>
                    <a:pt x="1560" y="2172"/>
                  </a:lnTo>
                  <a:lnTo>
                    <a:pt x="1757" y="2073"/>
                  </a:lnTo>
                  <a:lnTo>
                    <a:pt x="1934" y="1935"/>
                  </a:lnTo>
                  <a:lnTo>
                    <a:pt x="2073" y="1757"/>
                  </a:lnTo>
                  <a:lnTo>
                    <a:pt x="2171" y="1560"/>
                  </a:lnTo>
                  <a:lnTo>
                    <a:pt x="2231" y="1363"/>
                  </a:lnTo>
                  <a:lnTo>
                    <a:pt x="2270" y="1126"/>
                  </a:lnTo>
                  <a:lnTo>
                    <a:pt x="2231" y="889"/>
                  </a:lnTo>
                  <a:lnTo>
                    <a:pt x="2171" y="692"/>
                  </a:lnTo>
                  <a:lnTo>
                    <a:pt x="2073" y="494"/>
                  </a:lnTo>
                  <a:lnTo>
                    <a:pt x="1934" y="317"/>
                  </a:lnTo>
                  <a:lnTo>
                    <a:pt x="1757" y="179"/>
                  </a:lnTo>
                  <a:lnTo>
                    <a:pt x="1560" y="80"/>
                  </a:lnTo>
                  <a:lnTo>
                    <a:pt x="1362" y="21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248650" y="3737638"/>
              <a:ext cx="76340" cy="76306"/>
            </a:xfrm>
            <a:custGeom>
              <a:avLst/>
              <a:gdLst/>
              <a:ahLst/>
              <a:cxnLst/>
              <a:rect l="l" t="t" r="r" b="b"/>
              <a:pathLst>
                <a:path w="2271" h="2270" extrusionOk="0">
                  <a:moveTo>
                    <a:pt x="1145" y="0"/>
                  </a:moveTo>
                  <a:lnTo>
                    <a:pt x="908" y="20"/>
                  </a:lnTo>
                  <a:lnTo>
                    <a:pt x="691" y="99"/>
                  </a:lnTo>
                  <a:lnTo>
                    <a:pt x="514" y="198"/>
                  </a:lnTo>
                  <a:lnTo>
                    <a:pt x="336" y="336"/>
                  </a:lnTo>
                  <a:lnTo>
                    <a:pt x="198" y="494"/>
                  </a:lnTo>
                  <a:lnTo>
                    <a:pt x="99" y="691"/>
                  </a:lnTo>
                  <a:lnTo>
                    <a:pt x="20" y="908"/>
                  </a:lnTo>
                  <a:lnTo>
                    <a:pt x="1" y="1145"/>
                  </a:lnTo>
                  <a:lnTo>
                    <a:pt x="20" y="1362"/>
                  </a:lnTo>
                  <a:lnTo>
                    <a:pt x="99" y="1579"/>
                  </a:lnTo>
                  <a:lnTo>
                    <a:pt x="198" y="1776"/>
                  </a:lnTo>
                  <a:lnTo>
                    <a:pt x="336" y="1934"/>
                  </a:lnTo>
                  <a:lnTo>
                    <a:pt x="514" y="2072"/>
                  </a:lnTo>
                  <a:lnTo>
                    <a:pt x="691" y="2191"/>
                  </a:lnTo>
                  <a:lnTo>
                    <a:pt x="908" y="2250"/>
                  </a:lnTo>
                  <a:lnTo>
                    <a:pt x="1145" y="2270"/>
                  </a:lnTo>
                  <a:lnTo>
                    <a:pt x="1362" y="2250"/>
                  </a:lnTo>
                  <a:lnTo>
                    <a:pt x="1579" y="2191"/>
                  </a:lnTo>
                  <a:lnTo>
                    <a:pt x="1777" y="2072"/>
                  </a:lnTo>
                  <a:lnTo>
                    <a:pt x="1935" y="1934"/>
                  </a:lnTo>
                  <a:lnTo>
                    <a:pt x="2073" y="1776"/>
                  </a:lnTo>
                  <a:lnTo>
                    <a:pt x="2191" y="1579"/>
                  </a:lnTo>
                  <a:lnTo>
                    <a:pt x="2250" y="1362"/>
                  </a:lnTo>
                  <a:lnTo>
                    <a:pt x="2270" y="1145"/>
                  </a:lnTo>
                  <a:lnTo>
                    <a:pt x="2250" y="908"/>
                  </a:lnTo>
                  <a:lnTo>
                    <a:pt x="2191" y="691"/>
                  </a:lnTo>
                  <a:lnTo>
                    <a:pt x="2073" y="494"/>
                  </a:lnTo>
                  <a:lnTo>
                    <a:pt x="1935" y="336"/>
                  </a:lnTo>
                  <a:lnTo>
                    <a:pt x="1777" y="198"/>
                  </a:lnTo>
                  <a:lnTo>
                    <a:pt x="1579" y="99"/>
                  </a:lnTo>
                  <a:lnTo>
                    <a:pt x="1362" y="20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6430739" y="1926638"/>
              <a:ext cx="151268" cy="369530"/>
            </a:xfrm>
            <a:custGeom>
              <a:avLst/>
              <a:gdLst/>
              <a:ahLst/>
              <a:cxnLst/>
              <a:rect l="l" t="t" r="r" b="b"/>
              <a:pathLst>
                <a:path w="4500" h="10993" extrusionOk="0">
                  <a:moveTo>
                    <a:pt x="2428" y="1"/>
                  </a:moveTo>
                  <a:lnTo>
                    <a:pt x="2329" y="21"/>
                  </a:lnTo>
                  <a:lnTo>
                    <a:pt x="2132" y="60"/>
                  </a:lnTo>
                  <a:lnTo>
                    <a:pt x="1934" y="159"/>
                  </a:lnTo>
                  <a:lnTo>
                    <a:pt x="1757" y="257"/>
                  </a:lnTo>
                  <a:lnTo>
                    <a:pt x="1579" y="396"/>
                  </a:lnTo>
                  <a:lnTo>
                    <a:pt x="1342" y="613"/>
                  </a:lnTo>
                  <a:lnTo>
                    <a:pt x="1125" y="869"/>
                  </a:lnTo>
                  <a:lnTo>
                    <a:pt x="908" y="1126"/>
                  </a:lnTo>
                  <a:lnTo>
                    <a:pt x="730" y="1402"/>
                  </a:lnTo>
                  <a:lnTo>
                    <a:pt x="573" y="1639"/>
                  </a:lnTo>
                  <a:lnTo>
                    <a:pt x="434" y="1876"/>
                  </a:lnTo>
                  <a:lnTo>
                    <a:pt x="316" y="2132"/>
                  </a:lnTo>
                  <a:lnTo>
                    <a:pt x="198" y="2389"/>
                  </a:lnTo>
                  <a:lnTo>
                    <a:pt x="138" y="2625"/>
                  </a:lnTo>
                  <a:lnTo>
                    <a:pt x="79" y="2862"/>
                  </a:lnTo>
                  <a:lnTo>
                    <a:pt x="40" y="3099"/>
                  </a:lnTo>
                  <a:lnTo>
                    <a:pt x="20" y="3336"/>
                  </a:lnTo>
                  <a:lnTo>
                    <a:pt x="0" y="3592"/>
                  </a:lnTo>
                  <a:lnTo>
                    <a:pt x="0" y="3849"/>
                  </a:lnTo>
                  <a:lnTo>
                    <a:pt x="20" y="4105"/>
                  </a:lnTo>
                  <a:lnTo>
                    <a:pt x="60" y="4362"/>
                  </a:lnTo>
                  <a:lnTo>
                    <a:pt x="99" y="4618"/>
                  </a:lnTo>
                  <a:lnTo>
                    <a:pt x="158" y="4875"/>
                  </a:lnTo>
                  <a:lnTo>
                    <a:pt x="237" y="5112"/>
                  </a:lnTo>
                  <a:lnTo>
                    <a:pt x="316" y="5349"/>
                  </a:lnTo>
                  <a:lnTo>
                    <a:pt x="415" y="5566"/>
                  </a:lnTo>
                  <a:lnTo>
                    <a:pt x="533" y="5783"/>
                  </a:lnTo>
                  <a:lnTo>
                    <a:pt x="671" y="5980"/>
                  </a:lnTo>
                  <a:lnTo>
                    <a:pt x="809" y="6177"/>
                  </a:lnTo>
                  <a:lnTo>
                    <a:pt x="948" y="6335"/>
                  </a:lnTo>
                  <a:lnTo>
                    <a:pt x="1007" y="6414"/>
                  </a:lnTo>
                  <a:lnTo>
                    <a:pt x="1066" y="6493"/>
                  </a:lnTo>
                  <a:lnTo>
                    <a:pt x="1105" y="6631"/>
                  </a:lnTo>
                  <a:lnTo>
                    <a:pt x="1145" y="6789"/>
                  </a:lnTo>
                  <a:lnTo>
                    <a:pt x="1224" y="7164"/>
                  </a:lnTo>
                  <a:lnTo>
                    <a:pt x="1283" y="7539"/>
                  </a:lnTo>
                  <a:lnTo>
                    <a:pt x="1382" y="8190"/>
                  </a:lnTo>
                  <a:lnTo>
                    <a:pt x="1461" y="8545"/>
                  </a:lnTo>
                  <a:lnTo>
                    <a:pt x="1579" y="8940"/>
                  </a:lnTo>
                  <a:lnTo>
                    <a:pt x="1618" y="9157"/>
                  </a:lnTo>
                  <a:lnTo>
                    <a:pt x="1658" y="9355"/>
                  </a:lnTo>
                  <a:lnTo>
                    <a:pt x="1658" y="9532"/>
                  </a:lnTo>
                  <a:lnTo>
                    <a:pt x="1658" y="9710"/>
                  </a:lnTo>
                  <a:lnTo>
                    <a:pt x="1697" y="9966"/>
                  </a:lnTo>
                  <a:lnTo>
                    <a:pt x="1757" y="10223"/>
                  </a:lnTo>
                  <a:lnTo>
                    <a:pt x="1796" y="10361"/>
                  </a:lnTo>
                  <a:lnTo>
                    <a:pt x="1855" y="10479"/>
                  </a:lnTo>
                  <a:lnTo>
                    <a:pt x="1934" y="10578"/>
                  </a:lnTo>
                  <a:lnTo>
                    <a:pt x="2013" y="10677"/>
                  </a:lnTo>
                  <a:lnTo>
                    <a:pt x="2171" y="10795"/>
                  </a:lnTo>
                  <a:lnTo>
                    <a:pt x="2329" y="10894"/>
                  </a:lnTo>
                  <a:lnTo>
                    <a:pt x="2506" y="10953"/>
                  </a:lnTo>
                  <a:lnTo>
                    <a:pt x="2704" y="10973"/>
                  </a:lnTo>
                  <a:lnTo>
                    <a:pt x="2901" y="10992"/>
                  </a:lnTo>
                  <a:lnTo>
                    <a:pt x="3118" y="10973"/>
                  </a:lnTo>
                  <a:lnTo>
                    <a:pt x="3513" y="10913"/>
                  </a:lnTo>
                  <a:lnTo>
                    <a:pt x="3750" y="10874"/>
                  </a:lnTo>
                  <a:lnTo>
                    <a:pt x="3967" y="10815"/>
                  </a:lnTo>
                  <a:lnTo>
                    <a:pt x="4065" y="10775"/>
                  </a:lnTo>
                  <a:lnTo>
                    <a:pt x="4164" y="10716"/>
                  </a:lnTo>
                  <a:lnTo>
                    <a:pt x="4243" y="10657"/>
                  </a:lnTo>
                  <a:lnTo>
                    <a:pt x="4322" y="10578"/>
                  </a:lnTo>
                  <a:lnTo>
                    <a:pt x="4381" y="10499"/>
                  </a:lnTo>
                  <a:lnTo>
                    <a:pt x="4440" y="10400"/>
                  </a:lnTo>
                  <a:lnTo>
                    <a:pt x="4460" y="10282"/>
                  </a:lnTo>
                  <a:lnTo>
                    <a:pt x="4480" y="10183"/>
                  </a:lnTo>
                  <a:lnTo>
                    <a:pt x="4500" y="9927"/>
                  </a:lnTo>
                  <a:lnTo>
                    <a:pt x="4500" y="9670"/>
                  </a:lnTo>
                  <a:lnTo>
                    <a:pt x="4460" y="9414"/>
                  </a:lnTo>
                  <a:lnTo>
                    <a:pt x="4421" y="9157"/>
                  </a:lnTo>
                  <a:lnTo>
                    <a:pt x="4322" y="8723"/>
                  </a:lnTo>
                  <a:lnTo>
                    <a:pt x="4184" y="8289"/>
                  </a:lnTo>
                  <a:lnTo>
                    <a:pt x="4046" y="7835"/>
                  </a:lnTo>
                  <a:lnTo>
                    <a:pt x="3730" y="6967"/>
                  </a:lnTo>
                  <a:lnTo>
                    <a:pt x="3394" y="6099"/>
                  </a:lnTo>
                  <a:lnTo>
                    <a:pt x="3079" y="5230"/>
                  </a:lnTo>
                  <a:lnTo>
                    <a:pt x="3039" y="5112"/>
                  </a:lnTo>
                  <a:lnTo>
                    <a:pt x="3020" y="5013"/>
                  </a:lnTo>
                  <a:lnTo>
                    <a:pt x="3039" y="4914"/>
                  </a:lnTo>
                  <a:lnTo>
                    <a:pt x="3079" y="4816"/>
                  </a:lnTo>
                  <a:lnTo>
                    <a:pt x="3197" y="4362"/>
                  </a:lnTo>
                  <a:lnTo>
                    <a:pt x="3316" y="3928"/>
                  </a:lnTo>
                  <a:lnTo>
                    <a:pt x="3434" y="3474"/>
                  </a:lnTo>
                  <a:lnTo>
                    <a:pt x="3513" y="3020"/>
                  </a:lnTo>
                  <a:lnTo>
                    <a:pt x="3592" y="2586"/>
                  </a:lnTo>
                  <a:lnTo>
                    <a:pt x="3631" y="2369"/>
                  </a:lnTo>
                  <a:lnTo>
                    <a:pt x="3631" y="2270"/>
                  </a:lnTo>
                  <a:lnTo>
                    <a:pt x="3612" y="2152"/>
                  </a:lnTo>
                  <a:lnTo>
                    <a:pt x="3572" y="1974"/>
                  </a:lnTo>
                  <a:lnTo>
                    <a:pt x="3493" y="1777"/>
                  </a:lnTo>
                  <a:lnTo>
                    <a:pt x="3414" y="1580"/>
                  </a:lnTo>
                  <a:lnTo>
                    <a:pt x="3355" y="1382"/>
                  </a:lnTo>
                  <a:lnTo>
                    <a:pt x="3316" y="1303"/>
                  </a:lnTo>
                  <a:lnTo>
                    <a:pt x="3296" y="1264"/>
                  </a:lnTo>
                  <a:lnTo>
                    <a:pt x="3256" y="1224"/>
                  </a:lnTo>
                  <a:lnTo>
                    <a:pt x="3177" y="1224"/>
                  </a:lnTo>
                  <a:lnTo>
                    <a:pt x="3118" y="1264"/>
                  </a:lnTo>
                  <a:lnTo>
                    <a:pt x="3059" y="1323"/>
                  </a:lnTo>
                  <a:lnTo>
                    <a:pt x="3020" y="1402"/>
                  </a:lnTo>
                  <a:lnTo>
                    <a:pt x="2980" y="1540"/>
                  </a:lnTo>
                  <a:lnTo>
                    <a:pt x="2960" y="1678"/>
                  </a:lnTo>
                  <a:lnTo>
                    <a:pt x="2960" y="1954"/>
                  </a:lnTo>
                  <a:lnTo>
                    <a:pt x="2960" y="2250"/>
                  </a:lnTo>
                  <a:lnTo>
                    <a:pt x="2941" y="2389"/>
                  </a:lnTo>
                  <a:lnTo>
                    <a:pt x="2901" y="2527"/>
                  </a:lnTo>
                  <a:lnTo>
                    <a:pt x="2842" y="2645"/>
                  </a:lnTo>
                  <a:lnTo>
                    <a:pt x="2743" y="2744"/>
                  </a:lnTo>
                  <a:lnTo>
                    <a:pt x="2645" y="2842"/>
                  </a:lnTo>
                  <a:lnTo>
                    <a:pt x="2506" y="2902"/>
                  </a:lnTo>
                  <a:lnTo>
                    <a:pt x="2408" y="2902"/>
                  </a:lnTo>
                  <a:lnTo>
                    <a:pt x="2329" y="2882"/>
                  </a:lnTo>
                  <a:lnTo>
                    <a:pt x="2270" y="2862"/>
                  </a:lnTo>
                  <a:lnTo>
                    <a:pt x="2230" y="2803"/>
                  </a:lnTo>
                  <a:lnTo>
                    <a:pt x="2171" y="2685"/>
                  </a:lnTo>
                  <a:lnTo>
                    <a:pt x="2132" y="2586"/>
                  </a:lnTo>
                  <a:lnTo>
                    <a:pt x="2132" y="2487"/>
                  </a:lnTo>
                  <a:lnTo>
                    <a:pt x="2132" y="2369"/>
                  </a:lnTo>
                  <a:lnTo>
                    <a:pt x="2132" y="2270"/>
                  </a:lnTo>
                  <a:lnTo>
                    <a:pt x="2151" y="2172"/>
                  </a:lnTo>
                  <a:lnTo>
                    <a:pt x="2191" y="2073"/>
                  </a:lnTo>
                  <a:lnTo>
                    <a:pt x="2230" y="1974"/>
                  </a:lnTo>
                  <a:lnTo>
                    <a:pt x="2289" y="1876"/>
                  </a:lnTo>
                  <a:lnTo>
                    <a:pt x="2388" y="1777"/>
                  </a:lnTo>
                  <a:lnTo>
                    <a:pt x="2487" y="1678"/>
                  </a:lnTo>
                  <a:lnTo>
                    <a:pt x="2724" y="1520"/>
                  </a:lnTo>
                  <a:lnTo>
                    <a:pt x="2941" y="1343"/>
                  </a:lnTo>
                  <a:lnTo>
                    <a:pt x="3020" y="1244"/>
                  </a:lnTo>
                  <a:lnTo>
                    <a:pt x="3098" y="1126"/>
                  </a:lnTo>
                  <a:lnTo>
                    <a:pt x="3158" y="1027"/>
                  </a:lnTo>
                  <a:lnTo>
                    <a:pt x="3197" y="909"/>
                  </a:lnTo>
                  <a:lnTo>
                    <a:pt x="3217" y="810"/>
                  </a:lnTo>
                  <a:lnTo>
                    <a:pt x="3217" y="692"/>
                  </a:lnTo>
                  <a:lnTo>
                    <a:pt x="3217" y="593"/>
                  </a:lnTo>
                  <a:lnTo>
                    <a:pt x="3177" y="474"/>
                  </a:lnTo>
                  <a:lnTo>
                    <a:pt x="3138" y="376"/>
                  </a:lnTo>
                  <a:lnTo>
                    <a:pt x="3098" y="297"/>
                  </a:lnTo>
                  <a:lnTo>
                    <a:pt x="3020" y="218"/>
                  </a:lnTo>
                  <a:lnTo>
                    <a:pt x="2941" y="139"/>
                  </a:lnTo>
                  <a:lnTo>
                    <a:pt x="2842" y="100"/>
                  </a:lnTo>
                  <a:lnTo>
                    <a:pt x="2743" y="60"/>
                  </a:lnTo>
                  <a:lnTo>
                    <a:pt x="2645" y="2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6023415" y="3368802"/>
              <a:ext cx="307174" cy="375480"/>
            </a:xfrm>
            <a:custGeom>
              <a:avLst/>
              <a:gdLst/>
              <a:ahLst/>
              <a:cxnLst/>
              <a:rect l="l" t="t" r="r" b="b"/>
              <a:pathLst>
                <a:path w="9138" h="11170" extrusionOk="0">
                  <a:moveTo>
                    <a:pt x="6987" y="0"/>
                  </a:moveTo>
                  <a:lnTo>
                    <a:pt x="6848" y="40"/>
                  </a:lnTo>
                  <a:lnTo>
                    <a:pt x="6710" y="79"/>
                  </a:lnTo>
                  <a:lnTo>
                    <a:pt x="6592" y="139"/>
                  </a:lnTo>
                  <a:lnTo>
                    <a:pt x="6454" y="218"/>
                  </a:lnTo>
                  <a:lnTo>
                    <a:pt x="6355" y="296"/>
                  </a:lnTo>
                  <a:lnTo>
                    <a:pt x="6237" y="395"/>
                  </a:lnTo>
                  <a:lnTo>
                    <a:pt x="6039" y="612"/>
                  </a:lnTo>
                  <a:lnTo>
                    <a:pt x="5882" y="849"/>
                  </a:lnTo>
                  <a:lnTo>
                    <a:pt x="5743" y="1106"/>
                  </a:lnTo>
                  <a:lnTo>
                    <a:pt x="5664" y="1362"/>
                  </a:lnTo>
                  <a:lnTo>
                    <a:pt x="5605" y="1599"/>
                  </a:lnTo>
                  <a:lnTo>
                    <a:pt x="5586" y="1895"/>
                  </a:lnTo>
                  <a:lnTo>
                    <a:pt x="5605" y="2191"/>
                  </a:lnTo>
                  <a:lnTo>
                    <a:pt x="5645" y="2487"/>
                  </a:lnTo>
                  <a:lnTo>
                    <a:pt x="5684" y="2783"/>
                  </a:lnTo>
                  <a:lnTo>
                    <a:pt x="5724" y="3079"/>
                  </a:lnTo>
                  <a:lnTo>
                    <a:pt x="5763" y="3375"/>
                  </a:lnTo>
                  <a:lnTo>
                    <a:pt x="5743" y="3671"/>
                  </a:lnTo>
                  <a:lnTo>
                    <a:pt x="5724" y="3829"/>
                  </a:lnTo>
                  <a:lnTo>
                    <a:pt x="5704" y="3967"/>
                  </a:lnTo>
                  <a:lnTo>
                    <a:pt x="5664" y="4085"/>
                  </a:lnTo>
                  <a:lnTo>
                    <a:pt x="5605" y="4223"/>
                  </a:lnTo>
                  <a:lnTo>
                    <a:pt x="5447" y="4480"/>
                  </a:lnTo>
                  <a:lnTo>
                    <a:pt x="5250" y="4756"/>
                  </a:lnTo>
                  <a:lnTo>
                    <a:pt x="5033" y="4993"/>
                  </a:lnTo>
                  <a:lnTo>
                    <a:pt x="4776" y="5230"/>
                  </a:lnTo>
                  <a:lnTo>
                    <a:pt x="4520" y="5467"/>
                  </a:lnTo>
                  <a:lnTo>
                    <a:pt x="4244" y="5684"/>
                  </a:lnTo>
                  <a:lnTo>
                    <a:pt x="3711" y="6098"/>
                  </a:lnTo>
                  <a:lnTo>
                    <a:pt x="2862" y="6789"/>
                  </a:lnTo>
                  <a:lnTo>
                    <a:pt x="2428" y="7164"/>
                  </a:lnTo>
                  <a:lnTo>
                    <a:pt x="2014" y="7519"/>
                  </a:lnTo>
                  <a:lnTo>
                    <a:pt x="1619" y="7914"/>
                  </a:lnTo>
                  <a:lnTo>
                    <a:pt x="1224" y="8308"/>
                  </a:lnTo>
                  <a:lnTo>
                    <a:pt x="849" y="8703"/>
                  </a:lnTo>
                  <a:lnTo>
                    <a:pt x="494" y="9137"/>
                  </a:lnTo>
                  <a:lnTo>
                    <a:pt x="277" y="9413"/>
                  </a:lnTo>
                  <a:lnTo>
                    <a:pt x="179" y="9571"/>
                  </a:lnTo>
                  <a:lnTo>
                    <a:pt x="100" y="9729"/>
                  </a:lnTo>
                  <a:lnTo>
                    <a:pt x="40" y="9887"/>
                  </a:lnTo>
                  <a:lnTo>
                    <a:pt x="21" y="10065"/>
                  </a:lnTo>
                  <a:lnTo>
                    <a:pt x="1" y="10222"/>
                  </a:lnTo>
                  <a:lnTo>
                    <a:pt x="40" y="10380"/>
                  </a:lnTo>
                  <a:lnTo>
                    <a:pt x="80" y="10499"/>
                  </a:lnTo>
                  <a:lnTo>
                    <a:pt x="139" y="10597"/>
                  </a:lnTo>
                  <a:lnTo>
                    <a:pt x="218" y="10696"/>
                  </a:lnTo>
                  <a:lnTo>
                    <a:pt x="297" y="10775"/>
                  </a:lnTo>
                  <a:lnTo>
                    <a:pt x="494" y="10913"/>
                  </a:lnTo>
                  <a:lnTo>
                    <a:pt x="711" y="11012"/>
                  </a:lnTo>
                  <a:lnTo>
                    <a:pt x="948" y="11091"/>
                  </a:lnTo>
                  <a:lnTo>
                    <a:pt x="1185" y="11150"/>
                  </a:lnTo>
                  <a:lnTo>
                    <a:pt x="1422" y="11170"/>
                  </a:lnTo>
                  <a:lnTo>
                    <a:pt x="1659" y="11170"/>
                  </a:lnTo>
                  <a:lnTo>
                    <a:pt x="1895" y="11150"/>
                  </a:lnTo>
                  <a:lnTo>
                    <a:pt x="2112" y="11110"/>
                  </a:lnTo>
                  <a:lnTo>
                    <a:pt x="2349" y="11051"/>
                  </a:lnTo>
                  <a:lnTo>
                    <a:pt x="2566" y="10972"/>
                  </a:lnTo>
                  <a:lnTo>
                    <a:pt x="3020" y="10795"/>
                  </a:lnTo>
                  <a:lnTo>
                    <a:pt x="3454" y="10578"/>
                  </a:lnTo>
                  <a:lnTo>
                    <a:pt x="4283" y="10124"/>
                  </a:lnTo>
                  <a:lnTo>
                    <a:pt x="8171" y="8032"/>
                  </a:lnTo>
                  <a:lnTo>
                    <a:pt x="8407" y="7914"/>
                  </a:lnTo>
                  <a:lnTo>
                    <a:pt x="8506" y="7835"/>
                  </a:lnTo>
                  <a:lnTo>
                    <a:pt x="8605" y="7736"/>
                  </a:lnTo>
                  <a:lnTo>
                    <a:pt x="8684" y="7598"/>
                  </a:lnTo>
                  <a:lnTo>
                    <a:pt x="8723" y="7440"/>
                  </a:lnTo>
                  <a:lnTo>
                    <a:pt x="8763" y="7282"/>
                  </a:lnTo>
                  <a:lnTo>
                    <a:pt x="8763" y="7105"/>
                  </a:lnTo>
                  <a:lnTo>
                    <a:pt x="9118" y="1796"/>
                  </a:lnTo>
                  <a:lnTo>
                    <a:pt x="9138" y="1540"/>
                  </a:lnTo>
                  <a:lnTo>
                    <a:pt x="9118" y="1283"/>
                  </a:lnTo>
                  <a:lnTo>
                    <a:pt x="9098" y="1165"/>
                  </a:lnTo>
                  <a:lnTo>
                    <a:pt x="9078" y="1046"/>
                  </a:lnTo>
                  <a:lnTo>
                    <a:pt x="9039" y="928"/>
                  </a:lnTo>
                  <a:lnTo>
                    <a:pt x="8960" y="810"/>
                  </a:lnTo>
                  <a:lnTo>
                    <a:pt x="8842" y="671"/>
                  </a:lnTo>
                  <a:lnTo>
                    <a:pt x="8684" y="533"/>
                  </a:lnTo>
                  <a:lnTo>
                    <a:pt x="8506" y="435"/>
                  </a:lnTo>
                  <a:lnTo>
                    <a:pt x="8328" y="336"/>
                  </a:lnTo>
                  <a:lnTo>
                    <a:pt x="8013" y="178"/>
                  </a:lnTo>
                  <a:lnTo>
                    <a:pt x="7677" y="79"/>
                  </a:lnTo>
                  <a:lnTo>
                    <a:pt x="7500" y="40"/>
                  </a:lnTo>
                  <a:lnTo>
                    <a:pt x="7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6560094" y="3523369"/>
              <a:ext cx="227540" cy="472997"/>
            </a:xfrm>
            <a:custGeom>
              <a:avLst/>
              <a:gdLst/>
              <a:ahLst/>
              <a:cxnLst/>
              <a:rect l="l" t="t" r="r" b="b"/>
              <a:pathLst>
                <a:path w="6769" h="14071" extrusionOk="0">
                  <a:moveTo>
                    <a:pt x="1737" y="0"/>
                  </a:moveTo>
                  <a:lnTo>
                    <a:pt x="1480" y="40"/>
                  </a:lnTo>
                  <a:lnTo>
                    <a:pt x="1342" y="79"/>
                  </a:lnTo>
                  <a:lnTo>
                    <a:pt x="1224" y="139"/>
                  </a:lnTo>
                  <a:lnTo>
                    <a:pt x="1125" y="198"/>
                  </a:lnTo>
                  <a:lnTo>
                    <a:pt x="1026" y="277"/>
                  </a:lnTo>
                  <a:lnTo>
                    <a:pt x="928" y="356"/>
                  </a:lnTo>
                  <a:lnTo>
                    <a:pt x="849" y="454"/>
                  </a:lnTo>
                  <a:lnTo>
                    <a:pt x="770" y="573"/>
                  </a:lnTo>
                  <a:lnTo>
                    <a:pt x="730" y="671"/>
                  </a:lnTo>
                  <a:lnTo>
                    <a:pt x="652" y="888"/>
                  </a:lnTo>
                  <a:lnTo>
                    <a:pt x="612" y="1125"/>
                  </a:lnTo>
                  <a:lnTo>
                    <a:pt x="612" y="1362"/>
                  </a:lnTo>
                  <a:lnTo>
                    <a:pt x="632" y="1619"/>
                  </a:lnTo>
                  <a:lnTo>
                    <a:pt x="691" y="1855"/>
                  </a:lnTo>
                  <a:lnTo>
                    <a:pt x="750" y="2112"/>
                  </a:lnTo>
                  <a:lnTo>
                    <a:pt x="829" y="2349"/>
                  </a:lnTo>
                  <a:lnTo>
                    <a:pt x="908" y="2566"/>
                  </a:lnTo>
                  <a:lnTo>
                    <a:pt x="1007" y="2763"/>
                  </a:lnTo>
                  <a:lnTo>
                    <a:pt x="1224" y="3177"/>
                  </a:lnTo>
                  <a:lnTo>
                    <a:pt x="1461" y="3552"/>
                  </a:lnTo>
                  <a:lnTo>
                    <a:pt x="1697" y="3927"/>
                  </a:lnTo>
                  <a:lnTo>
                    <a:pt x="1914" y="4283"/>
                  </a:lnTo>
                  <a:lnTo>
                    <a:pt x="2132" y="4657"/>
                  </a:lnTo>
                  <a:lnTo>
                    <a:pt x="2309" y="5032"/>
                  </a:lnTo>
                  <a:lnTo>
                    <a:pt x="2388" y="5230"/>
                  </a:lnTo>
                  <a:lnTo>
                    <a:pt x="2447" y="5427"/>
                  </a:lnTo>
                  <a:lnTo>
                    <a:pt x="2506" y="5644"/>
                  </a:lnTo>
                  <a:lnTo>
                    <a:pt x="2546" y="5881"/>
                  </a:lnTo>
                  <a:lnTo>
                    <a:pt x="2546" y="6118"/>
                  </a:lnTo>
                  <a:lnTo>
                    <a:pt x="2546" y="6355"/>
                  </a:lnTo>
                  <a:lnTo>
                    <a:pt x="2506" y="6690"/>
                  </a:lnTo>
                  <a:lnTo>
                    <a:pt x="2447" y="7026"/>
                  </a:lnTo>
                  <a:lnTo>
                    <a:pt x="2388" y="7361"/>
                  </a:lnTo>
                  <a:lnTo>
                    <a:pt x="2289" y="7696"/>
                  </a:lnTo>
                  <a:lnTo>
                    <a:pt x="2191" y="8032"/>
                  </a:lnTo>
                  <a:lnTo>
                    <a:pt x="2092" y="8367"/>
                  </a:lnTo>
                  <a:lnTo>
                    <a:pt x="1816" y="9038"/>
                  </a:lnTo>
                  <a:lnTo>
                    <a:pt x="1520" y="9709"/>
                  </a:lnTo>
                  <a:lnTo>
                    <a:pt x="1204" y="10360"/>
                  </a:lnTo>
                  <a:lnTo>
                    <a:pt x="888" y="10972"/>
                  </a:lnTo>
                  <a:lnTo>
                    <a:pt x="553" y="11544"/>
                  </a:lnTo>
                  <a:lnTo>
                    <a:pt x="336" y="11919"/>
                  </a:lnTo>
                  <a:lnTo>
                    <a:pt x="237" y="12117"/>
                  </a:lnTo>
                  <a:lnTo>
                    <a:pt x="138" y="12314"/>
                  </a:lnTo>
                  <a:lnTo>
                    <a:pt x="79" y="12511"/>
                  </a:lnTo>
                  <a:lnTo>
                    <a:pt x="20" y="12728"/>
                  </a:lnTo>
                  <a:lnTo>
                    <a:pt x="0" y="12926"/>
                  </a:lnTo>
                  <a:lnTo>
                    <a:pt x="0" y="13143"/>
                  </a:lnTo>
                  <a:lnTo>
                    <a:pt x="40" y="13340"/>
                  </a:lnTo>
                  <a:lnTo>
                    <a:pt x="79" y="13518"/>
                  </a:lnTo>
                  <a:lnTo>
                    <a:pt x="138" y="13656"/>
                  </a:lnTo>
                  <a:lnTo>
                    <a:pt x="217" y="13774"/>
                  </a:lnTo>
                  <a:lnTo>
                    <a:pt x="316" y="13873"/>
                  </a:lnTo>
                  <a:lnTo>
                    <a:pt x="415" y="13952"/>
                  </a:lnTo>
                  <a:lnTo>
                    <a:pt x="513" y="14011"/>
                  </a:lnTo>
                  <a:lnTo>
                    <a:pt x="652" y="14051"/>
                  </a:lnTo>
                  <a:lnTo>
                    <a:pt x="770" y="14070"/>
                  </a:lnTo>
                  <a:lnTo>
                    <a:pt x="928" y="14070"/>
                  </a:lnTo>
                  <a:lnTo>
                    <a:pt x="1066" y="14051"/>
                  </a:lnTo>
                  <a:lnTo>
                    <a:pt x="1224" y="14031"/>
                  </a:lnTo>
                  <a:lnTo>
                    <a:pt x="1540" y="13932"/>
                  </a:lnTo>
                  <a:lnTo>
                    <a:pt x="1875" y="13794"/>
                  </a:lnTo>
                  <a:lnTo>
                    <a:pt x="2210" y="13616"/>
                  </a:lnTo>
                  <a:lnTo>
                    <a:pt x="2546" y="13419"/>
                  </a:lnTo>
                  <a:lnTo>
                    <a:pt x="2881" y="13222"/>
                  </a:lnTo>
                  <a:lnTo>
                    <a:pt x="3177" y="13005"/>
                  </a:lnTo>
                  <a:lnTo>
                    <a:pt x="3454" y="12788"/>
                  </a:lnTo>
                  <a:lnTo>
                    <a:pt x="3690" y="12590"/>
                  </a:lnTo>
                  <a:lnTo>
                    <a:pt x="3868" y="12413"/>
                  </a:lnTo>
                  <a:lnTo>
                    <a:pt x="4006" y="12275"/>
                  </a:lnTo>
                  <a:lnTo>
                    <a:pt x="4421" y="11781"/>
                  </a:lnTo>
                  <a:lnTo>
                    <a:pt x="4776" y="11268"/>
                  </a:lnTo>
                  <a:lnTo>
                    <a:pt x="5131" y="10716"/>
                  </a:lnTo>
                  <a:lnTo>
                    <a:pt x="5447" y="10163"/>
                  </a:lnTo>
                  <a:lnTo>
                    <a:pt x="5743" y="9611"/>
                  </a:lnTo>
                  <a:lnTo>
                    <a:pt x="6039" y="9038"/>
                  </a:lnTo>
                  <a:lnTo>
                    <a:pt x="6611" y="7894"/>
                  </a:lnTo>
                  <a:lnTo>
                    <a:pt x="6670" y="7756"/>
                  </a:lnTo>
                  <a:lnTo>
                    <a:pt x="6729" y="7618"/>
                  </a:lnTo>
                  <a:lnTo>
                    <a:pt x="6769" y="7479"/>
                  </a:lnTo>
                  <a:lnTo>
                    <a:pt x="6769" y="7322"/>
                  </a:lnTo>
                  <a:lnTo>
                    <a:pt x="6749" y="7203"/>
                  </a:lnTo>
                  <a:lnTo>
                    <a:pt x="6729" y="7104"/>
                  </a:lnTo>
                  <a:lnTo>
                    <a:pt x="6651" y="6887"/>
                  </a:lnTo>
                  <a:lnTo>
                    <a:pt x="6059" y="5624"/>
                  </a:lnTo>
                  <a:lnTo>
                    <a:pt x="5447" y="4361"/>
                  </a:lnTo>
                  <a:lnTo>
                    <a:pt x="4796" y="3099"/>
                  </a:lnTo>
                  <a:lnTo>
                    <a:pt x="4460" y="2487"/>
                  </a:lnTo>
                  <a:lnTo>
                    <a:pt x="4105" y="1875"/>
                  </a:lnTo>
                  <a:lnTo>
                    <a:pt x="3829" y="1421"/>
                  </a:lnTo>
                  <a:lnTo>
                    <a:pt x="3690" y="1184"/>
                  </a:lnTo>
                  <a:lnTo>
                    <a:pt x="3533" y="967"/>
                  </a:lnTo>
                  <a:lnTo>
                    <a:pt x="3355" y="770"/>
                  </a:lnTo>
                  <a:lnTo>
                    <a:pt x="3177" y="573"/>
                  </a:lnTo>
                  <a:lnTo>
                    <a:pt x="2980" y="395"/>
                  </a:lnTo>
                  <a:lnTo>
                    <a:pt x="2763" y="257"/>
                  </a:lnTo>
                  <a:lnTo>
                    <a:pt x="2526" y="139"/>
                  </a:lnTo>
                  <a:lnTo>
                    <a:pt x="2270" y="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6436690" y="2062648"/>
              <a:ext cx="779465" cy="467013"/>
            </a:xfrm>
            <a:custGeom>
              <a:avLst/>
              <a:gdLst/>
              <a:ahLst/>
              <a:cxnLst/>
              <a:rect l="l" t="t" r="r" b="b"/>
              <a:pathLst>
                <a:path w="23188" h="13893" extrusionOk="0">
                  <a:moveTo>
                    <a:pt x="20228" y="0"/>
                  </a:moveTo>
                  <a:lnTo>
                    <a:pt x="19991" y="40"/>
                  </a:lnTo>
                  <a:lnTo>
                    <a:pt x="19774" y="79"/>
                  </a:lnTo>
                  <a:lnTo>
                    <a:pt x="19557" y="138"/>
                  </a:lnTo>
                  <a:lnTo>
                    <a:pt x="19320" y="217"/>
                  </a:lnTo>
                  <a:lnTo>
                    <a:pt x="18906" y="375"/>
                  </a:lnTo>
                  <a:lnTo>
                    <a:pt x="18471" y="572"/>
                  </a:lnTo>
                  <a:lnTo>
                    <a:pt x="18116" y="750"/>
                  </a:lnTo>
                  <a:lnTo>
                    <a:pt x="17761" y="928"/>
                  </a:lnTo>
                  <a:lnTo>
                    <a:pt x="17090" y="1322"/>
                  </a:lnTo>
                  <a:lnTo>
                    <a:pt x="16419" y="1776"/>
                  </a:lnTo>
                  <a:lnTo>
                    <a:pt x="15788" y="2250"/>
                  </a:lnTo>
                  <a:lnTo>
                    <a:pt x="15176" y="2743"/>
                  </a:lnTo>
                  <a:lnTo>
                    <a:pt x="14564" y="3276"/>
                  </a:lnTo>
                  <a:lnTo>
                    <a:pt x="13992" y="3809"/>
                  </a:lnTo>
                  <a:lnTo>
                    <a:pt x="13439" y="4381"/>
                  </a:lnTo>
                  <a:lnTo>
                    <a:pt x="12926" y="4894"/>
                  </a:lnTo>
                  <a:lnTo>
                    <a:pt x="12394" y="5387"/>
                  </a:lnTo>
                  <a:lnTo>
                    <a:pt x="11841" y="5841"/>
                  </a:lnTo>
                  <a:lnTo>
                    <a:pt x="11269" y="6295"/>
                  </a:lnTo>
                  <a:lnTo>
                    <a:pt x="10677" y="6690"/>
                  </a:lnTo>
                  <a:lnTo>
                    <a:pt x="10085" y="7085"/>
                  </a:lnTo>
                  <a:lnTo>
                    <a:pt x="9434" y="7420"/>
                  </a:lnTo>
                  <a:lnTo>
                    <a:pt x="8782" y="7736"/>
                  </a:lnTo>
                  <a:lnTo>
                    <a:pt x="8664" y="7795"/>
                  </a:lnTo>
                  <a:lnTo>
                    <a:pt x="8546" y="7834"/>
                  </a:lnTo>
                  <a:lnTo>
                    <a:pt x="8407" y="7854"/>
                  </a:lnTo>
                  <a:lnTo>
                    <a:pt x="8269" y="7854"/>
                  </a:lnTo>
                  <a:lnTo>
                    <a:pt x="8171" y="7815"/>
                  </a:lnTo>
                  <a:lnTo>
                    <a:pt x="8072" y="7775"/>
                  </a:lnTo>
                  <a:lnTo>
                    <a:pt x="7914" y="7637"/>
                  </a:lnTo>
                  <a:lnTo>
                    <a:pt x="7638" y="7400"/>
                  </a:lnTo>
                  <a:lnTo>
                    <a:pt x="7361" y="7124"/>
                  </a:lnTo>
                  <a:lnTo>
                    <a:pt x="7085" y="6848"/>
                  </a:lnTo>
                  <a:lnTo>
                    <a:pt x="6809" y="6552"/>
                  </a:lnTo>
                  <a:lnTo>
                    <a:pt x="6296" y="5940"/>
                  </a:lnTo>
                  <a:lnTo>
                    <a:pt x="5783" y="5269"/>
                  </a:lnTo>
                  <a:lnTo>
                    <a:pt x="5309" y="4598"/>
                  </a:lnTo>
                  <a:lnTo>
                    <a:pt x="4855" y="3907"/>
                  </a:lnTo>
                  <a:lnTo>
                    <a:pt x="4461" y="3217"/>
                  </a:lnTo>
                  <a:lnTo>
                    <a:pt x="4086" y="2566"/>
                  </a:lnTo>
                  <a:lnTo>
                    <a:pt x="3652" y="2684"/>
                  </a:lnTo>
                  <a:lnTo>
                    <a:pt x="3139" y="2802"/>
                  </a:lnTo>
                  <a:lnTo>
                    <a:pt x="2053" y="3039"/>
                  </a:lnTo>
                  <a:lnTo>
                    <a:pt x="948" y="3276"/>
                  </a:lnTo>
                  <a:lnTo>
                    <a:pt x="435" y="3375"/>
                  </a:lnTo>
                  <a:lnTo>
                    <a:pt x="1" y="3493"/>
                  </a:lnTo>
                  <a:lnTo>
                    <a:pt x="60" y="3868"/>
                  </a:lnTo>
                  <a:lnTo>
                    <a:pt x="159" y="4223"/>
                  </a:lnTo>
                  <a:lnTo>
                    <a:pt x="257" y="4618"/>
                  </a:lnTo>
                  <a:lnTo>
                    <a:pt x="396" y="4993"/>
                  </a:lnTo>
                  <a:lnTo>
                    <a:pt x="553" y="5387"/>
                  </a:lnTo>
                  <a:lnTo>
                    <a:pt x="731" y="5782"/>
                  </a:lnTo>
                  <a:lnTo>
                    <a:pt x="1106" y="6552"/>
                  </a:lnTo>
                  <a:lnTo>
                    <a:pt x="1520" y="7321"/>
                  </a:lnTo>
                  <a:lnTo>
                    <a:pt x="1955" y="8071"/>
                  </a:lnTo>
                  <a:lnTo>
                    <a:pt x="2764" y="9433"/>
                  </a:lnTo>
                  <a:lnTo>
                    <a:pt x="3060" y="9906"/>
                  </a:lnTo>
                  <a:lnTo>
                    <a:pt x="3415" y="10380"/>
                  </a:lnTo>
                  <a:lnTo>
                    <a:pt x="3790" y="10834"/>
                  </a:lnTo>
                  <a:lnTo>
                    <a:pt x="4204" y="11288"/>
                  </a:lnTo>
                  <a:lnTo>
                    <a:pt x="4638" y="11702"/>
                  </a:lnTo>
                  <a:lnTo>
                    <a:pt x="5092" y="12117"/>
                  </a:lnTo>
                  <a:lnTo>
                    <a:pt x="5546" y="12472"/>
                  </a:lnTo>
                  <a:lnTo>
                    <a:pt x="6020" y="12807"/>
                  </a:lnTo>
                  <a:lnTo>
                    <a:pt x="6375" y="13044"/>
                  </a:lnTo>
                  <a:lnTo>
                    <a:pt x="6750" y="13241"/>
                  </a:lnTo>
                  <a:lnTo>
                    <a:pt x="7144" y="13419"/>
                  </a:lnTo>
                  <a:lnTo>
                    <a:pt x="7519" y="13557"/>
                  </a:lnTo>
                  <a:lnTo>
                    <a:pt x="7914" y="13676"/>
                  </a:lnTo>
                  <a:lnTo>
                    <a:pt x="8309" y="13774"/>
                  </a:lnTo>
                  <a:lnTo>
                    <a:pt x="8723" y="13833"/>
                  </a:lnTo>
                  <a:lnTo>
                    <a:pt x="9118" y="13873"/>
                  </a:lnTo>
                  <a:lnTo>
                    <a:pt x="9532" y="13893"/>
                  </a:lnTo>
                  <a:lnTo>
                    <a:pt x="9947" y="13893"/>
                  </a:lnTo>
                  <a:lnTo>
                    <a:pt x="10361" y="13853"/>
                  </a:lnTo>
                  <a:lnTo>
                    <a:pt x="10775" y="13814"/>
                  </a:lnTo>
                  <a:lnTo>
                    <a:pt x="11190" y="13754"/>
                  </a:lnTo>
                  <a:lnTo>
                    <a:pt x="11584" y="13695"/>
                  </a:lnTo>
                  <a:lnTo>
                    <a:pt x="11999" y="13597"/>
                  </a:lnTo>
                  <a:lnTo>
                    <a:pt x="12394" y="13498"/>
                  </a:lnTo>
                  <a:lnTo>
                    <a:pt x="13814" y="13123"/>
                  </a:lnTo>
                  <a:lnTo>
                    <a:pt x="14544" y="12906"/>
                  </a:lnTo>
                  <a:lnTo>
                    <a:pt x="15275" y="12649"/>
                  </a:lnTo>
                  <a:lnTo>
                    <a:pt x="15630" y="12511"/>
                  </a:lnTo>
                  <a:lnTo>
                    <a:pt x="15965" y="12353"/>
                  </a:lnTo>
                  <a:lnTo>
                    <a:pt x="16301" y="12176"/>
                  </a:lnTo>
                  <a:lnTo>
                    <a:pt x="16636" y="11998"/>
                  </a:lnTo>
                  <a:lnTo>
                    <a:pt x="16952" y="11801"/>
                  </a:lnTo>
                  <a:lnTo>
                    <a:pt x="17248" y="11584"/>
                  </a:lnTo>
                  <a:lnTo>
                    <a:pt x="17524" y="11347"/>
                  </a:lnTo>
                  <a:lnTo>
                    <a:pt x="17761" y="11110"/>
                  </a:lnTo>
                  <a:lnTo>
                    <a:pt x="18018" y="10814"/>
                  </a:lnTo>
                  <a:lnTo>
                    <a:pt x="18254" y="10498"/>
                  </a:lnTo>
                  <a:lnTo>
                    <a:pt x="18708" y="9867"/>
                  </a:lnTo>
                  <a:lnTo>
                    <a:pt x="19142" y="9216"/>
                  </a:lnTo>
                  <a:lnTo>
                    <a:pt x="19359" y="8920"/>
                  </a:lnTo>
                  <a:lnTo>
                    <a:pt x="19616" y="8624"/>
                  </a:lnTo>
                  <a:lnTo>
                    <a:pt x="19991" y="8229"/>
                  </a:lnTo>
                  <a:lnTo>
                    <a:pt x="20386" y="7854"/>
                  </a:lnTo>
                  <a:lnTo>
                    <a:pt x="21155" y="7104"/>
                  </a:lnTo>
                  <a:lnTo>
                    <a:pt x="21491" y="6769"/>
                  </a:lnTo>
                  <a:lnTo>
                    <a:pt x="21806" y="6414"/>
                  </a:lnTo>
                  <a:lnTo>
                    <a:pt x="22102" y="6058"/>
                  </a:lnTo>
                  <a:lnTo>
                    <a:pt x="22359" y="5683"/>
                  </a:lnTo>
                  <a:lnTo>
                    <a:pt x="22615" y="5289"/>
                  </a:lnTo>
                  <a:lnTo>
                    <a:pt x="22813" y="4894"/>
                  </a:lnTo>
                  <a:lnTo>
                    <a:pt x="22990" y="4460"/>
                  </a:lnTo>
                  <a:lnTo>
                    <a:pt x="23050" y="4243"/>
                  </a:lnTo>
                  <a:lnTo>
                    <a:pt x="23109" y="4026"/>
                  </a:lnTo>
                  <a:lnTo>
                    <a:pt x="23148" y="3809"/>
                  </a:lnTo>
                  <a:lnTo>
                    <a:pt x="23168" y="3592"/>
                  </a:lnTo>
                  <a:lnTo>
                    <a:pt x="23188" y="3375"/>
                  </a:lnTo>
                  <a:lnTo>
                    <a:pt x="23188" y="3138"/>
                  </a:lnTo>
                  <a:lnTo>
                    <a:pt x="23168" y="2822"/>
                  </a:lnTo>
                  <a:lnTo>
                    <a:pt x="23109" y="2506"/>
                  </a:lnTo>
                  <a:lnTo>
                    <a:pt x="23030" y="2191"/>
                  </a:lnTo>
                  <a:lnTo>
                    <a:pt x="22931" y="1895"/>
                  </a:lnTo>
                  <a:lnTo>
                    <a:pt x="22754" y="1480"/>
                  </a:lnTo>
                  <a:lnTo>
                    <a:pt x="22655" y="1283"/>
                  </a:lnTo>
                  <a:lnTo>
                    <a:pt x="22556" y="1086"/>
                  </a:lnTo>
                  <a:lnTo>
                    <a:pt x="22438" y="908"/>
                  </a:lnTo>
                  <a:lnTo>
                    <a:pt x="22300" y="730"/>
                  </a:lnTo>
                  <a:lnTo>
                    <a:pt x="22142" y="572"/>
                  </a:lnTo>
                  <a:lnTo>
                    <a:pt x="21984" y="434"/>
                  </a:lnTo>
                  <a:lnTo>
                    <a:pt x="21787" y="316"/>
                  </a:lnTo>
                  <a:lnTo>
                    <a:pt x="21589" y="198"/>
                  </a:lnTo>
                  <a:lnTo>
                    <a:pt x="21372" y="119"/>
                  </a:lnTo>
                  <a:lnTo>
                    <a:pt x="21155" y="59"/>
                  </a:lnTo>
                  <a:lnTo>
                    <a:pt x="20918" y="20"/>
                  </a:lnTo>
                  <a:lnTo>
                    <a:pt x="20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6497736" y="2073910"/>
              <a:ext cx="1035510" cy="1066032"/>
            </a:xfrm>
            <a:custGeom>
              <a:avLst/>
              <a:gdLst/>
              <a:ahLst/>
              <a:cxnLst/>
              <a:rect l="l" t="t" r="r" b="b"/>
              <a:pathLst>
                <a:path w="30805" h="31713" extrusionOk="0">
                  <a:moveTo>
                    <a:pt x="23227" y="1"/>
                  </a:moveTo>
                  <a:lnTo>
                    <a:pt x="22793" y="20"/>
                  </a:lnTo>
                  <a:lnTo>
                    <a:pt x="22378" y="80"/>
                  </a:lnTo>
                  <a:lnTo>
                    <a:pt x="21964" y="178"/>
                  </a:lnTo>
                  <a:lnTo>
                    <a:pt x="21530" y="316"/>
                  </a:lnTo>
                  <a:lnTo>
                    <a:pt x="21115" y="474"/>
                  </a:lnTo>
                  <a:lnTo>
                    <a:pt x="20721" y="652"/>
                  </a:lnTo>
                  <a:lnTo>
                    <a:pt x="20346" y="869"/>
                  </a:lnTo>
                  <a:lnTo>
                    <a:pt x="20010" y="1106"/>
                  </a:lnTo>
                  <a:lnTo>
                    <a:pt x="19694" y="1382"/>
                  </a:lnTo>
                  <a:lnTo>
                    <a:pt x="19418" y="1658"/>
                  </a:lnTo>
                  <a:lnTo>
                    <a:pt x="19162" y="1974"/>
                  </a:lnTo>
                  <a:lnTo>
                    <a:pt x="18925" y="2290"/>
                  </a:lnTo>
                  <a:lnTo>
                    <a:pt x="18727" y="2625"/>
                  </a:lnTo>
                  <a:lnTo>
                    <a:pt x="18530" y="2980"/>
                  </a:lnTo>
                  <a:lnTo>
                    <a:pt x="18372" y="3355"/>
                  </a:lnTo>
                  <a:lnTo>
                    <a:pt x="18234" y="3730"/>
                  </a:lnTo>
                  <a:lnTo>
                    <a:pt x="18096" y="4125"/>
                  </a:lnTo>
                  <a:lnTo>
                    <a:pt x="17997" y="4520"/>
                  </a:lnTo>
                  <a:lnTo>
                    <a:pt x="17899" y="4934"/>
                  </a:lnTo>
                  <a:lnTo>
                    <a:pt x="17820" y="5348"/>
                  </a:lnTo>
                  <a:lnTo>
                    <a:pt x="17761" y="5783"/>
                  </a:lnTo>
                  <a:lnTo>
                    <a:pt x="17504" y="7342"/>
                  </a:lnTo>
                  <a:lnTo>
                    <a:pt x="17228" y="8900"/>
                  </a:lnTo>
                  <a:lnTo>
                    <a:pt x="16912" y="10459"/>
                  </a:lnTo>
                  <a:lnTo>
                    <a:pt x="16557" y="11999"/>
                  </a:lnTo>
                  <a:lnTo>
                    <a:pt x="16340" y="12887"/>
                  </a:lnTo>
                  <a:lnTo>
                    <a:pt x="16103" y="13775"/>
                  </a:lnTo>
                  <a:lnTo>
                    <a:pt x="15827" y="14643"/>
                  </a:lnTo>
                  <a:lnTo>
                    <a:pt x="15531" y="15511"/>
                  </a:lnTo>
                  <a:lnTo>
                    <a:pt x="15353" y="15926"/>
                  </a:lnTo>
                  <a:lnTo>
                    <a:pt x="15175" y="16360"/>
                  </a:lnTo>
                  <a:lnTo>
                    <a:pt x="14998" y="16774"/>
                  </a:lnTo>
                  <a:lnTo>
                    <a:pt x="14781" y="17169"/>
                  </a:lnTo>
                  <a:lnTo>
                    <a:pt x="14583" y="17583"/>
                  </a:lnTo>
                  <a:lnTo>
                    <a:pt x="14347" y="17958"/>
                  </a:lnTo>
                  <a:lnTo>
                    <a:pt x="14110" y="18353"/>
                  </a:lnTo>
                  <a:lnTo>
                    <a:pt x="13853" y="18728"/>
                  </a:lnTo>
                  <a:lnTo>
                    <a:pt x="13577" y="19063"/>
                  </a:lnTo>
                  <a:lnTo>
                    <a:pt x="13320" y="19399"/>
                  </a:lnTo>
                  <a:lnTo>
                    <a:pt x="13024" y="19695"/>
                  </a:lnTo>
                  <a:lnTo>
                    <a:pt x="12748" y="19991"/>
                  </a:lnTo>
                  <a:lnTo>
                    <a:pt x="12452" y="20247"/>
                  </a:lnTo>
                  <a:lnTo>
                    <a:pt x="12136" y="20504"/>
                  </a:lnTo>
                  <a:lnTo>
                    <a:pt x="11821" y="20741"/>
                  </a:lnTo>
                  <a:lnTo>
                    <a:pt x="11485" y="20958"/>
                  </a:lnTo>
                  <a:lnTo>
                    <a:pt x="11150" y="21155"/>
                  </a:lnTo>
                  <a:lnTo>
                    <a:pt x="10814" y="21333"/>
                  </a:lnTo>
                  <a:lnTo>
                    <a:pt x="10459" y="21510"/>
                  </a:lnTo>
                  <a:lnTo>
                    <a:pt x="10084" y="21668"/>
                  </a:lnTo>
                  <a:lnTo>
                    <a:pt x="9709" y="21806"/>
                  </a:lnTo>
                  <a:lnTo>
                    <a:pt x="9315" y="21944"/>
                  </a:lnTo>
                  <a:lnTo>
                    <a:pt x="8920" y="22063"/>
                  </a:lnTo>
                  <a:lnTo>
                    <a:pt x="8506" y="22181"/>
                  </a:lnTo>
                  <a:lnTo>
                    <a:pt x="7657" y="22418"/>
                  </a:lnTo>
                  <a:lnTo>
                    <a:pt x="6789" y="22694"/>
                  </a:lnTo>
                  <a:lnTo>
                    <a:pt x="5920" y="22990"/>
                  </a:lnTo>
                  <a:lnTo>
                    <a:pt x="5032" y="23306"/>
                  </a:lnTo>
                  <a:lnTo>
                    <a:pt x="4164" y="23661"/>
                  </a:lnTo>
                  <a:lnTo>
                    <a:pt x="3296" y="24036"/>
                  </a:lnTo>
                  <a:lnTo>
                    <a:pt x="2487" y="24431"/>
                  </a:lnTo>
                  <a:lnTo>
                    <a:pt x="1697" y="24825"/>
                  </a:lnTo>
                  <a:lnTo>
                    <a:pt x="1461" y="24964"/>
                  </a:lnTo>
                  <a:lnTo>
                    <a:pt x="1244" y="25102"/>
                  </a:lnTo>
                  <a:lnTo>
                    <a:pt x="1046" y="25240"/>
                  </a:lnTo>
                  <a:lnTo>
                    <a:pt x="869" y="25378"/>
                  </a:lnTo>
                  <a:lnTo>
                    <a:pt x="711" y="25536"/>
                  </a:lnTo>
                  <a:lnTo>
                    <a:pt x="553" y="25674"/>
                  </a:lnTo>
                  <a:lnTo>
                    <a:pt x="435" y="25832"/>
                  </a:lnTo>
                  <a:lnTo>
                    <a:pt x="316" y="25990"/>
                  </a:lnTo>
                  <a:lnTo>
                    <a:pt x="237" y="26148"/>
                  </a:lnTo>
                  <a:lnTo>
                    <a:pt x="158" y="26305"/>
                  </a:lnTo>
                  <a:lnTo>
                    <a:pt x="79" y="26463"/>
                  </a:lnTo>
                  <a:lnTo>
                    <a:pt x="40" y="26641"/>
                  </a:lnTo>
                  <a:lnTo>
                    <a:pt x="0" y="26799"/>
                  </a:lnTo>
                  <a:lnTo>
                    <a:pt x="0" y="26957"/>
                  </a:lnTo>
                  <a:lnTo>
                    <a:pt x="0" y="27134"/>
                  </a:lnTo>
                  <a:lnTo>
                    <a:pt x="0" y="27292"/>
                  </a:lnTo>
                  <a:lnTo>
                    <a:pt x="40" y="27470"/>
                  </a:lnTo>
                  <a:lnTo>
                    <a:pt x="79" y="27628"/>
                  </a:lnTo>
                  <a:lnTo>
                    <a:pt x="119" y="27805"/>
                  </a:lnTo>
                  <a:lnTo>
                    <a:pt x="198" y="27963"/>
                  </a:lnTo>
                  <a:lnTo>
                    <a:pt x="277" y="28141"/>
                  </a:lnTo>
                  <a:lnTo>
                    <a:pt x="375" y="28299"/>
                  </a:lnTo>
                  <a:lnTo>
                    <a:pt x="592" y="28634"/>
                  </a:lnTo>
                  <a:lnTo>
                    <a:pt x="888" y="28950"/>
                  </a:lnTo>
                  <a:lnTo>
                    <a:pt x="1204" y="29265"/>
                  </a:lnTo>
                  <a:lnTo>
                    <a:pt x="1579" y="29581"/>
                  </a:lnTo>
                  <a:lnTo>
                    <a:pt x="1993" y="29877"/>
                  </a:lnTo>
                  <a:lnTo>
                    <a:pt x="2428" y="30134"/>
                  </a:lnTo>
                  <a:lnTo>
                    <a:pt x="2901" y="30371"/>
                  </a:lnTo>
                  <a:lnTo>
                    <a:pt x="3395" y="30588"/>
                  </a:lnTo>
                  <a:lnTo>
                    <a:pt x="3888" y="30765"/>
                  </a:lnTo>
                  <a:lnTo>
                    <a:pt x="4401" y="30923"/>
                  </a:lnTo>
                  <a:lnTo>
                    <a:pt x="4914" y="31061"/>
                  </a:lnTo>
                  <a:lnTo>
                    <a:pt x="5427" y="31180"/>
                  </a:lnTo>
                  <a:lnTo>
                    <a:pt x="5960" y="31278"/>
                  </a:lnTo>
                  <a:lnTo>
                    <a:pt x="6887" y="31416"/>
                  </a:lnTo>
                  <a:lnTo>
                    <a:pt x="7835" y="31535"/>
                  </a:lnTo>
                  <a:lnTo>
                    <a:pt x="8782" y="31633"/>
                  </a:lnTo>
                  <a:lnTo>
                    <a:pt x="9749" y="31693"/>
                  </a:lnTo>
                  <a:lnTo>
                    <a:pt x="10696" y="31712"/>
                  </a:lnTo>
                  <a:lnTo>
                    <a:pt x="11643" y="31693"/>
                  </a:lnTo>
                  <a:lnTo>
                    <a:pt x="12590" y="31653"/>
                  </a:lnTo>
                  <a:lnTo>
                    <a:pt x="13538" y="31574"/>
                  </a:lnTo>
                  <a:lnTo>
                    <a:pt x="14485" y="31476"/>
                  </a:lnTo>
                  <a:lnTo>
                    <a:pt x="15432" y="31337"/>
                  </a:lnTo>
                  <a:lnTo>
                    <a:pt x="16379" y="31160"/>
                  </a:lnTo>
                  <a:lnTo>
                    <a:pt x="17307" y="30943"/>
                  </a:lnTo>
                  <a:lnTo>
                    <a:pt x="18234" y="30706"/>
                  </a:lnTo>
                  <a:lnTo>
                    <a:pt x="19142" y="30449"/>
                  </a:lnTo>
                  <a:lnTo>
                    <a:pt x="20050" y="30153"/>
                  </a:lnTo>
                  <a:lnTo>
                    <a:pt x="20938" y="29818"/>
                  </a:lnTo>
                  <a:lnTo>
                    <a:pt x="21707" y="29502"/>
                  </a:lnTo>
                  <a:lnTo>
                    <a:pt x="22457" y="29167"/>
                  </a:lnTo>
                  <a:lnTo>
                    <a:pt x="23187" y="28772"/>
                  </a:lnTo>
                  <a:lnTo>
                    <a:pt x="23898" y="28377"/>
                  </a:lnTo>
                  <a:lnTo>
                    <a:pt x="24253" y="28141"/>
                  </a:lnTo>
                  <a:lnTo>
                    <a:pt x="24588" y="27924"/>
                  </a:lnTo>
                  <a:lnTo>
                    <a:pt x="24924" y="27667"/>
                  </a:lnTo>
                  <a:lnTo>
                    <a:pt x="25240" y="27411"/>
                  </a:lnTo>
                  <a:lnTo>
                    <a:pt x="25555" y="27154"/>
                  </a:lnTo>
                  <a:lnTo>
                    <a:pt x="25851" y="26878"/>
                  </a:lnTo>
                  <a:lnTo>
                    <a:pt x="26147" y="26582"/>
                  </a:lnTo>
                  <a:lnTo>
                    <a:pt x="26424" y="26286"/>
                  </a:lnTo>
                  <a:lnTo>
                    <a:pt x="26660" y="25990"/>
                  </a:lnTo>
                  <a:lnTo>
                    <a:pt x="26897" y="25694"/>
                  </a:lnTo>
                  <a:lnTo>
                    <a:pt x="27351" y="25062"/>
                  </a:lnTo>
                  <a:lnTo>
                    <a:pt x="27785" y="24391"/>
                  </a:lnTo>
                  <a:lnTo>
                    <a:pt x="28180" y="23701"/>
                  </a:lnTo>
                  <a:lnTo>
                    <a:pt x="28555" y="22970"/>
                  </a:lnTo>
                  <a:lnTo>
                    <a:pt x="28890" y="22221"/>
                  </a:lnTo>
                  <a:lnTo>
                    <a:pt x="29186" y="21431"/>
                  </a:lnTo>
                  <a:lnTo>
                    <a:pt x="29482" y="20642"/>
                  </a:lnTo>
                  <a:lnTo>
                    <a:pt x="29719" y="19853"/>
                  </a:lnTo>
                  <a:lnTo>
                    <a:pt x="29936" y="19063"/>
                  </a:lnTo>
                  <a:lnTo>
                    <a:pt x="30133" y="18234"/>
                  </a:lnTo>
                  <a:lnTo>
                    <a:pt x="30291" y="17425"/>
                  </a:lnTo>
                  <a:lnTo>
                    <a:pt x="30449" y="16597"/>
                  </a:lnTo>
                  <a:lnTo>
                    <a:pt x="30568" y="15768"/>
                  </a:lnTo>
                  <a:lnTo>
                    <a:pt x="30646" y="14939"/>
                  </a:lnTo>
                  <a:lnTo>
                    <a:pt x="30725" y="14110"/>
                  </a:lnTo>
                  <a:lnTo>
                    <a:pt x="30765" y="13301"/>
                  </a:lnTo>
                  <a:lnTo>
                    <a:pt x="30804" y="12492"/>
                  </a:lnTo>
                  <a:lnTo>
                    <a:pt x="30785" y="11683"/>
                  </a:lnTo>
                  <a:lnTo>
                    <a:pt x="30765" y="10894"/>
                  </a:lnTo>
                  <a:lnTo>
                    <a:pt x="30725" y="10124"/>
                  </a:lnTo>
                  <a:lnTo>
                    <a:pt x="30666" y="9374"/>
                  </a:lnTo>
                  <a:lnTo>
                    <a:pt x="30568" y="8644"/>
                  </a:lnTo>
                  <a:lnTo>
                    <a:pt x="30449" y="7934"/>
                  </a:lnTo>
                  <a:lnTo>
                    <a:pt x="30291" y="7046"/>
                  </a:lnTo>
                  <a:lnTo>
                    <a:pt x="30173" y="6611"/>
                  </a:lnTo>
                  <a:lnTo>
                    <a:pt x="30074" y="6177"/>
                  </a:lnTo>
                  <a:lnTo>
                    <a:pt x="29936" y="5743"/>
                  </a:lnTo>
                  <a:lnTo>
                    <a:pt x="29798" y="5329"/>
                  </a:lnTo>
                  <a:lnTo>
                    <a:pt x="29640" y="4914"/>
                  </a:lnTo>
                  <a:lnTo>
                    <a:pt x="29482" y="4500"/>
                  </a:lnTo>
                  <a:lnTo>
                    <a:pt x="29305" y="4086"/>
                  </a:lnTo>
                  <a:lnTo>
                    <a:pt x="29088" y="3691"/>
                  </a:lnTo>
                  <a:lnTo>
                    <a:pt x="28870" y="3316"/>
                  </a:lnTo>
                  <a:lnTo>
                    <a:pt x="28634" y="2941"/>
                  </a:lnTo>
                  <a:lnTo>
                    <a:pt x="28397" y="2586"/>
                  </a:lnTo>
                  <a:lnTo>
                    <a:pt x="28121" y="2250"/>
                  </a:lnTo>
                  <a:lnTo>
                    <a:pt x="27825" y="1935"/>
                  </a:lnTo>
                  <a:lnTo>
                    <a:pt x="27509" y="1619"/>
                  </a:lnTo>
                  <a:lnTo>
                    <a:pt x="27154" y="1323"/>
                  </a:lnTo>
                  <a:lnTo>
                    <a:pt x="26818" y="1066"/>
                  </a:lnTo>
                  <a:lnTo>
                    <a:pt x="26443" y="829"/>
                  </a:lnTo>
                  <a:lnTo>
                    <a:pt x="26068" y="632"/>
                  </a:lnTo>
                  <a:lnTo>
                    <a:pt x="25693" y="455"/>
                  </a:lnTo>
                  <a:lnTo>
                    <a:pt x="25299" y="297"/>
                  </a:lnTo>
                  <a:lnTo>
                    <a:pt x="24884" y="178"/>
                  </a:lnTo>
                  <a:lnTo>
                    <a:pt x="24470" y="80"/>
                  </a:lnTo>
                  <a:lnTo>
                    <a:pt x="24055" y="20"/>
                  </a:lnTo>
                  <a:lnTo>
                    <a:pt x="236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6897733" y="2037436"/>
              <a:ext cx="429869" cy="884915"/>
            </a:xfrm>
            <a:custGeom>
              <a:avLst/>
              <a:gdLst/>
              <a:ahLst/>
              <a:cxnLst/>
              <a:rect l="l" t="t" r="r" b="b"/>
              <a:pathLst>
                <a:path w="12788" h="26325" extrusionOk="0">
                  <a:moveTo>
                    <a:pt x="9354" y="0"/>
                  </a:moveTo>
                  <a:lnTo>
                    <a:pt x="9295" y="20"/>
                  </a:lnTo>
                  <a:lnTo>
                    <a:pt x="9256" y="40"/>
                  </a:lnTo>
                  <a:lnTo>
                    <a:pt x="9177" y="119"/>
                  </a:lnTo>
                  <a:lnTo>
                    <a:pt x="8960" y="434"/>
                  </a:lnTo>
                  <a:lnTo>
                    <a:pt x="8723" y="750"/>
                  </a:lnTo>
                  <a:lnTo>
                    <a:pt x="8486" y="1066"/>
                  </a:lnTo>
                  <a:lnTo>
                    <a:pt x="8230" y="1362"/>
                  </a:lnTo>
                  <a:lnTo>
                    <a:pt x="7953" y="1618"/>
                  </a:lnTo>
                  <a:lnTo>
                    <a:pt x="7657" y="1875"/>
                  </a:lnTo>
                  <a:lnTo>
                    <a:pt x="7342" y="2092"/>
                  </a:lnTo>
                  <a:lnTo>
                    <a:pt x="6986" y="2270"/>
                  </a:lnTo>
                  <a:lnTo>
                    <a:pt x="6848" y="2329"/>
                  </a:lnTo>
                  <a:lnTo>
                    <a:pt x="6710" y="2368"/>
                  </a:lnTo>
                  <a:lnTo>
                    <a:pt x="6572" y="2388"/>
                  </a:lnTo>
                  <a:lnTo>
                    <a:pt x="6434" y="2368"/>
                  </a:lnTo>
                  <a:lnTo>
                    <a:pt x="6355" y="2349"/>
                  </a:lnTo>
                  <a:lnTo>
                    <a:pt x="6276" y="2309"/>
                  </a:lnTo>
                  <a:lnTo>
                    <a:pt x="6138" y="2210"/>
                  </a:lnTo>
                  <a:lnTo>
                    <a:pt x="6019" y="2072"/>
                  </a:lnTo>
                  <a:lnTo>
                    <a:pt x="5940" y="1934"/>
                  </a:lnTo>
                  <a:lnTo>
                    <a:pt x="5881" y="1757"/>
                  </a:lnTo>
                  <a:lnTo>
                    <a:pt x="5862" y="1599"/>
                  </a:lnTo>
                  <a:lnTo>
                    <a:pt x="5822" y="1263"/>
                  </a:lnTo>
                  <a:lnTo>
                    <a:pt x="5802" y="1303"/>
                  </a:lnTo>
                  <a:lnTo>
                    <a:pt x="5763" y="1362"/>
                  </a:lnTo>
                  <a:lnTo>
                    <a:pt x="5605" y="1500"/>
                  </a:lnTo>
                  <a:lnTo>
                    <a:pt x="5348" y="1697"/>
                  </a:lnTo>
                  <a:lnTo>
                    <a:pt x="5151" y="1895"/>
                  </a:lnTo>
                  <a:lnTo>
                    <a:pt x="5072" y="1993"/>
                  </a:lnTo>
                  <a:lnTo>
                    <a:pt x="4974" y="2112"/>
                  </a:lnTo>
                  <a:lnTo>
                    <a:pt x="4835" y="2388"/>
                  </a:lnTo>
                  <a:lnTo>
                    <a:pt x="4697" y="2684"/>
                  </a:lnTo>
                  <a:lnTo>
                    <a:pt x="4579" y="2980"/>
                  </a:lnTo>
                  <a:lnTo>
                    <a:pt x="4480" y="3276"/>
                  </a:lnTo>
                  <a:lnTo>
                    <a:pt x="4401" y="3572"/>
                  </a:lnTo>
                  <a:lnTo>
                    <a:pt x="4322" y="3888"/>
                  </a:lnTo>
                  <a:lnTo>
                    <a:pt x="4224" y="4519"/>
                  </a:lnTo>
                  <a:lnTo>
                    <a:pt x="4105" y="5131"/>
                  </a:lnTo>
                  <a:lnTo>
                    <a:pt x="4007" y="5763"/>
                  </a:lnTo>
                  <a:lnTo>
                    <a:pt x="3711" y="7025"/>
                  </a:lnTo>
                  <a:lnTo>
                    <a:pt x="3395" y="8269"/>
                  </a:lnTo>
                  <a:lnTo>
                    <a:pt x="3040" y="9512"/>
                  </a:lnTo>
                  <a:lnTo>
                    <a:pt x="2645" y="10755"/>
                  </a:lnTo>
                  <a:lnTo>
                    <a:pt x="2231" y="11979"/>
                  </a:lnTo>
                  <a:lnTo>
                    <a:pt x="1777" y="13182"/>
                  </a:lnTo>
                  <a:lnTo>
                    <a:pt x="1283" y="14386"/>
                  </a:lnTo>
                  <a:lnTo>
                    <a:pt x="770" y="15570"/>
                  </a:lnTo>
                  <a:lnTo>
                    <a:pt x="533" y="16083"/>
                  </a:lnTo>
                  <a:lnTo>
                    <a:pt x="356" y="16616"/>
                  </a:lnTo>
                  <a:lnTo>
                    <a:pt x="198" y="17109"/>
                  </a:lnTo>
                  <a:lnTo>
                    <a:pt x="99" y="17603"/>
                  </a:lnTo>
                  <a:lnTo>
                    <a:pt x="20" y="18076"/>
                  </a:lnTo>
                  <a:lnTo>
                    <a:pt x="1" y="18550"/>
                  </a:lnTo>
                  <a:lnTo>
                    <a:pt x="1" y="19023"/>
                  </a:lnTo>
                  <a:lnTo>
                    <a:pt x="40" y="19477"/>
                  </a:lnTo>
                  <a:lnTo>
                    <a:pt x="99" y="19951"/>
                  </a:lnTo>
                  <a:lnTo>
                    <a:pt x="198" y="20405"/>
                  </a:lnTo>
                  <a:lnTo>
                    <a:pt x="336" y="20878"/>
                  </a:lnTo>
                  <a:lnTo>
                    <a:pt x="474" y="21352"/>
                  </a:lnTo>
                  <a:lnTo>
                    <a:pt x="672" y="21826"/>
                  </a:lnTo>
                  <a:lnTo>
                    <a:pt x="869" y="22299"/>
                  </a:lnTo>
                  <a:lnTo>
                    <a:pt x="1106" y="22812"/>
                  </a:lnTo>
                  <a:lnTo>
                    <a:pt x="1362" y="23325"/>
                  </a:lnTo>
                  <a:lnTo>
                    <a:pt x="1639" y="23819"/>
                  </a:lnTo>
                  <a:lnTo>
                    <a:pt x="1954" y="24312"/>
                  </a:lnTo>
                  <a:lnTo>
                    <a:pt x="2112" y="24549"/>
                  </a:lnTo>
                  <a:lnTo>
                    <a:pt x="2270" y="24766"/>
                  </a:lnTo>
                  <a:lnTo>
                    <a:pt x="2448" y="24983"/>
                  </a:lnTo>
                  <a:lnTo>
                    <a:pt x="2645" y="25180"/>
                  </a:lnTo>
                  <a:lnTo>
                    <a:pt x="2842" y="25378"/>
                  </a:lnTo>
                  <a:lnTo>
                    <a:pt x="3040" y="25535"/>
                  </a:lnTo>
                  <a:lnTo>
                    <a:pt x="3257" y="25713"/>
                  </a:lnTo>
                  <a:lnTo>
                    <a:pt x="3494" y="25851"/>
                  </a:lnTo>
                  <a:lnTo>
                    <a:pt x="3730" y="25970"/>
                  </a:lnTo>
                  <a:lnTo>
                    <a:pt x="3987" y="26088"/>
                  </a:lnTo>
                  <a:lnTo>
                    <a:pt x="4243" y="26187"/>
                  </a:lnTo>
                  <a:lnTo>
                    <a:pt x="4520" y="26246"/>
                  </a:lnTo>
                  <a:lnTo>
                    <a:pt x="4737" y="26285"/>
                  </a:lnTo>
                  <a:lnTo>
                    <a:pt x="4974" y="26325"/>
                  </a:lnTo>
                  <a:lnTo>
                    <a:pt x="5644" y="26325"/>
                  </a:lnTo>
                  <a:lnTo>
                    <a:pt x="5862" y="26285"/>
                  </a:lnTo>
                  <a:lnTo>
                    <a:pt x="6098" y="26246"/>
                  </a:lnTo>
                  <a:lnTo>
                    <a:pt x="6315" y="26206"/>
                  </a:lnTo>
                  <a:lnTo>
                    <a:pt x="6750" y="26068"/>
                  </a:lnTo>
                  <a:lnTo>
                    <a:pt x="7184" y="25891"/>
                  </a:lnTo>
                  <a:lnTo>
                    <a:pt x="7578" y="25674"/>
                  </a:lnTo>
                  <a:lnTo>
                    <a:pt x="7973" y="25417"/>
                  </a:lnTo>
                  <a:lnTo>
                    <a:pt x="8348" y="25141"/>
                  </a:lnTo>
                  <a:lnTo>
                    <a:pt x="8703" y="24825"/>
                  </a:lnTo>
                  <a:lnTo>
                    <a:pt x="9019" y="24490"/>
                  </a:lnTo>
                  <a:lnTo>
                    <a:pt x="9335" y="24134"/>
                  </a:lnTo>
                  <a:lnTo>
                    <a:pt x="9631" y="23759"/>
                  </a:lnTo>
                  <a:lnTo>
                    <a:pt x="9907" y="23365"/>
                  </a:lnTo>
                  <a:lnTo>
                    <a:pt x="10163" y="22970"/>
                  </a:lnTo>
                  <a:lnTo>
                    <a:pt x="10420" y="22556"/>
                  </a:lnTo>
                  <a:lnTo>
                    <a:pt x="10696" y="22062"/>
                  </a:lnTo>
                  <a:lnTo>
                    <a:pt x="10972" y="21549"/>
                  </a:lnTo>
                  <a:lnTo>
                    <a:pt x="11209" y="21017"/>
                  </a:lnTo>
                  <a:lnTo>
                    <a:pt x="11446" y="20503"/>
                  </a:lnTo>
                  <a:lnTo>
                    <a:pt x="11663" y="19951"/>
                  </a:lnTo>
                  <a:lnTo>
                    <a:pt x="11841" y="19418"/>
                  </a:lnTo>
                  <a:lnTo>
                    <a:pt x="12018" y="18866"/>
                  </a:lnTo>
                  <a:lnTo>
                    <a:pt x="12176" y="18313"/>
                  </a:lnTo>
                  <a:lnTo>
                    <a:pt x="12314" y="17760"/>
                  </a:lnTo>
                  <a:lnTo>
                    <a:pt x="12433" y="17188"/>
                  </a:lnTo>
                  <a:lnTo>
                    <a:pt x="12551" y="16616"/>
                  </a:lnTo>
                  <a:lnTo>
                    <a:pt x="12630" y="16044"/>
                  </a:lnTo>
                  <a:lnTo>
                    <a:pt x="12689" y="15471"/>
                  </a:lnTo>
                  <a:lnTo>
                    <a:pt x="12729" y="14899"/>
                  </a:lnTo>
                  <a:lnTo>
                    <a:pt x="12768" y="14327"/>
                  </a:lnTo>
                  <a:lnTo>
                    <a:pt x="12768" y="13735"/>
                  </a:lnTo>
                  <a:lnTo>
                    <a:pt x="12788" y="11485"/>
                  </a:lnTo>
                  <a:lnTo>
                    <a:pt x="12788" y="10360"/>
                  </a:lnTo>
                  <a:lnTo>
                    <a:pt x="12748" y="9236"/>
                  </a:lnTo>
                  <a:lnTo>
                    <a:pt x="12709" y="8663"/>
                  </a:lnTo>
                  <a:lnTo>
                    <a:pt x="12670" y="8111"/>
                  </a:lnTo>
                  <a:lnTo>
                    <a:pt x="12610" y="7558"/>
                  </a:lnTo>
                  <a:lnTo>
                    <a:pt x="12512" y="7006"/>
                  </a:lnTo>
                  <a:lnTo>
                    <a:pt x="12413" y="6453"/>
                  </a:lnTo>
                  <a:lnTo>
                    <a:pt x="12295" y="5901"/>
                  </a:lnTo>
                  <a:lnTo>
                    <a:pt x="12137" y="5348"/>
                  </a:lnTo>
                  <a:lnTo>
                    <a:pt x="11959" y="4796"/>
                  </a:lnTo>
                  <a:lnTo>
                    <a:pt x="11801" y="4361"/>
                  </a:lnTo>
                  <a:lnTo>
                    <a:pt x="11604" y="3908"/>
                  </a:lnTo>
                  <a:lnTo>
                    <a:pt x="11190" y="3020"/>
                  </a:lnTo>
                  <a:lnTo>
                    <a:pt x="10341" y="1263"/>
                  </a:lnTo>
                  <a:lnTo>
                    <a:pt x="10144" y="928"/>
                  </a:lnTo>
                  <a:lnTo>
                    <a:pt x="9946" y="632"/>
                  </a:lnTo>
                  <a:lnTo>
                    <a:pt x="9710" y="356"/>
                  </a:lnTo>
                  <a:lnTo>
                    <a:pt x="9453" y="79"/>
                  </a:lnTo>
                  <a:lnTo>
                    <a:pt x="9414" y="40"/>
                  </a:lnTo>
                  <a:lnTo>
                    <a:pt x="9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6240339" y="2592673"/>
              <a:ext cx="979810" cy="1220561"/>
            </a:xfrm>
            <a:custGeom>
              <a:avLst/>
              <a:gdLst/>
              <a:ahLst/>
              <a:cxnLst/>
              <a:rect l="l" t="t" r="r" b="b"/>
              <a:pathLst>
                <a:path w="29148" h="36310" extrusionOk="0">
                  <a:moveTo>
                    <a:pt x="10598" y="0"/>
                  </a:moveTo>
                  <a:lnTo>
                    <a:pt x="9966" y="20"/>
                  </a:lnTo>
                  <a:lnTo>
                    <a:pt x="9374" y="59"/>
                  </a:lnTo>
                  <a:lnTo>
                    <a:pt x="8762" y="119"/>
                  </a:lnTo>
                  <a:lnTo>
                    <a:pt x="8190" y="217"/>
                  </a:lnTo>
                  <a:lnTo>
                    <a:pt x="7598" y="336"/>
                  </a:lnTo>
                  <a:lnTo>
                    <a:pt x="7046" y="494"/>
                  </a:lnTo>
                  <a:lnTo>
                    <a:pt x="6473" y="671"/>
                  </a:lnTo>
                  <a:lnTo>
                    <a:pt x="5941" y="869"/>
                  </a:lnTo>
                  <a:lnTo>
                    <a:pt x="5428" y="1105"/>
                  </a:lnTo>
                  <a:lnTo>
                    <a:pt x="5092" y="1283"/>
                  </a:lnTo>
                  <a:lnTo>
                    <a:pt x="4757" y="1461"/>
                  </a:lnTo>
                  <a:lnTo>
                    <a:pt x="4441" y="1678"/>
                  </a:lnTo>
                  <a:lnTo>
                    <a:pt x="4145" y="1875"/>
                  </a:lnTo>
                  <a:lnTo>
                    <a:pt x="3849" y="2112"/>
                  </a:lnTo>
                  <a:lnTo>
                    <a:pt x="3573" y="2349"/>
                  </a:lnTo>
                  <a:lnTo>
                    <a:pt x="3296" y="2605"/>
                  </a:lnTo>
                  <a:lnTo>
                    <a:pt x="3040" y="2862"/>
                  </a:lnTo>
                  <a:lnTo>
                    <a:pt x="2783" y="3138"/>
                  </a:lnTo>
                  <a:lnTo>
                    <a:pt x="2546" y="3414"/>
                  </a:lnTo>
                  <a:lnTo>
                    <a:pt x="2329" y="3710"/>
                  </a:lnTo>
                  <a:lnTo>
                    <a:pt x="2112" y="4006"/>
                  </a:lnTo>
                  <a:lnTo>
                    <a:pt x="1895" y="4322"/>
                  </a:lnTo>
                  <a:lnTo>
                    <a:pt x="1698" y="4638"/>
                  </a:lnTo>
                  <a:lnTo>
                    <a:pt x="1520" y="4973"/>
                  </a:lnTo>
                  <a:lnTo>
                    <a:pt x="1343" y="5309"/>
                  </a:lnTo>
                  <a:lnTo>
                    <a:pt x="1165" y="5644"/>
                  </a:lnTo>
                  <a:lnTo>
                    <a:pt x="1027" y="5980"/>
                  </a:lnTo>
                  <a:lnTo>
                    <a:pt x="869" y="6335"/>
                  </a:lnTo>
                  <a:lnTo>
                    <a:pt x="751" y="6690"/>
                  </a:lnTo>
                  <a:lnTo>
                    <a:pt x="514" y="7420"/>
                  </a:lnTo>
                  <a:lnTo>
                    <a:pt x="317" y="8150"/>
                  </a:lnTo>
                  <a:lnTo>
                    <a:pt x="178" y="8900"/>
                  </a:lnTo>
                  <a:lnTo>
                    <a:pt x="80" y="9670"/>
                  </a:lnTo>
                  <a:lnTo>
                    <a:pt x="21" y="10420"/>
                  </a:lnTo>
                  <a:lnTo>
                    <a:pt x="1" y="11169"/>
                  </a:lnTo>
                  <a:lnTo>
                    <a:pt x="1" y="11643"/>
                  </a:lnTo>
                  <a:lnTo>
                    <a:pt x="40" y="12097"/>
                  </a:lnTo>
                  <a:lnTo>
                    <a:pt x="119" y="13005"/>
                  </a:lnTo>
                  <a:lnTo>
                    <a:pt x="238" y="13932"/>
                  </a:lnTo>
                  <a:lnTo>
                    <a:pt x="415" y="14820"/>
                  </a:lnTo>
                  <a:lnTo>
                    <a:pt x="613" y="15728"/>
                  </a:lnTo>
                  <a:lnTo>
                    <a:pt x="849" y="16616"/>
                  </a:lnTo>
                  <a:lnTo>
                    <a:pt x="1126" y="17484"/>
                  </a:lnTo>
                  <a:lnTo>
                    <a:pt x="1422" y="18372"/>
                  </a:lnTo>
                  <a:lnTo>
                    <a:pt x="1560" y="18787"/>
                  </a:lnTo>
                  <a:lnTo>
                    <a:pt x="1737" y="19201"/>
                  </a:lnTo>
                  <a:lnTo>
                    <a:pt x="2093" y="20030"/>
                  </a:lnTo>
                  <a:lnTo>
                    <a:pt x="2487" y="20819"/>
                  </a:lnTo>
                  <a:lnTo>
                    <a:pt x="2882" y="21608"/>
                  </a:lnTo>
                  <a:lnTo>
                    <a:pt x="3691" y="23187"/>
                  </a:lnTo>
                  <a:lnTo>
                    <a:pt x="4086" y="23976"/>
                  </a:lnTo>
                  <a:lnTo>
                    <a:pt x="4441" y="24786"/>
                  </a:lnTo>
                  <a:lnTo>
                    <a:pt x="5664" y="27706"/>
                  </a:lnTo>
                  <a:lnTo>
                    <a:pt x="6927" y="30587"/>
                  </a:lnTo>
                  <a:lnTo>
                    <a:pt x="8230" y="33449"/>
                  </a:lnTo>
                  <a:lnTo>
                    <a:pt x="9572" y="36310"/>
                  </a:lnTo>
                  <a:lnTo>
                    <a:pt x="10795" y="35600"/>
                  </a:lnTo>
                  <a:lnTo>
                    <a:pt x="12018" y="34850"/>
                  </a:lnTo>
                  <a:lnTo>
                    <a:pt x="13202" y="34060"/>
                  </a:lnTo>
                  <a:lnTo>
                    <a:pt x="14367" y="33251"/>
                  </a:lnTo>
                  <a:lnTo>
                    <a:pt x="14623" y="33034"/>
                  </a:lnTo>
                  <a:lnTo>
                    <a:pt x="14821" y="32817"/>
                  </a:lnTo>
                  <a:lnTo>
                    <a:pt x="14979" y="32600"/>
                  </a:lnTo>
                  <a:lnTo>
                    <a:pt x="15097" y="32403"/>
                  </a:lnTo>
                  <a:lnTo>
                    <a:pt x="15176" y="32186"/>
                  </a:lnTo>
                  <a:lnTo>
                    <a:pt x="15235" y="31969"/>
                  </a:lnTo>
                  <a:lnTo>
                    <a:pt x="15255" y="31771"/>
                  </a:lnTo>
                  <a:lnTo>
                    <a:pt x="15235" y="31554"/>
                  </a:lnTo>
                  <a:lnTo>
                    <a:pt x="15196" y="31317"/>
                  </a:lnTo>
                  <a:lnTo>
                    <a:pt x="15156" y="31100"/>
                  </a:lnTo>
                  <a:lnTo>
                    <a:pt x="15018" y="30607"/>
                  </a:lnTo>
                  <a:lnTo>
                    <a:pt x="14840" y="30054"/>
                  </a:lnTo>
                  <a:lnTo>
                    <a:pt x="14683" y="29462"/>
                  </a:lnTo>
                  <a:lnTo>
                    <a:pt x="13873" y="26187"/>
                  </a:lnTo>
                  <a:lnTo>
                    <a:pt x="13459" y="24568"/>
                  </a:lnTo>
                  <a:lnTo>
                    <a:pt x="13025" y="22950"/>
                  </a:lnTo>
                  <a:lnTo>
                    <a:pt x="12571" y="21332"/>
                  </a:lnTo>
                  <a:lnTo>
                    <a:pt x="12097" y="19734"/>
                  </a:lnTo>
                  <a:lnTo>
                    <a:pt x="11565" y="18135"/>
                  </a:lnTo>
                  <a:lnTo>
                    <a:pt x="11288" y="17346"/>
                  </a:lnTo>
                  <a:lnTo>
                    <a:pt x="11012" y="16557"/>
                  </a:lnTo>
                  <a:lnTo>
                    <a:pt x="10677" y="15649"/>
                  </a:lnTo>
                  <a:lnTo>
                    <a:pt x="10499" y="15195"/>
                  </a:lnTo>
                  <a:lnTo>
                    <a:pt x="10361" y="14741"/>
                  </a:lnTo>
                  <a:lnTo>
                    <a:pt x="10223" y="14287"/>
                  </a:lnTo>
                  <a:lnTo>
                    <a:pt x="10104" y="13833"/>
                  </a:lnTo>
                  <a:lnTo>
                    <a:pt x="10025" y="13360"/>
                  </a:lnTo>
                  <a:lnTo>
                    <a:pt x="9966" y="12886"/>
                  </a:lnTo>
                  <a:lnTo>
                    <a:pt x="9966" y="12807"/>
                  </a:lnTo>
                  <a:lnTo>
                    <a:pt x="9986" y="12728"/>
                  </a:lnTo>
                  <a:lnTo>
                    <a:pt x="10045" y="12649"/>
                  </a:lnTo>
                  <a:lnTo>
                    <a:pt x="10104" y="12590"/>
                  </a:lnTo>
                  <a:lnTo>
                    <a:pt x="10183" y="12551"/>
                  </a:lnTo>
                  <a:lnTo>
                    <a:pt x="10262" y="12531"/>
                  </a:lnTo>
                  <a:lnTo>
                    <a:pt x="10341" y="12551"/>
                  </a:lnTo>
                  <a:lnTo>
                    <a:pt x="10420" y="12571"/>
                  </a:lnTo>
                  <a:lnTo>
                    <a:pt x="12058" y="13340"/>
                  </a:lnTo>
                  <a:lnTo>
                    <a:pt x="12867" y="13695"/>
                  </a:lnTo>
                  <a:lnTo>
                    <a:pt x="13676" y="14031"/>
                  </a:lnTo>
                  <a:lnTo>
                    <a:pt x="14091" y="14189"/>
                  </a:lnTo>
                  <a:lnTo>
                    <a:pt x="14505" y="14327"/>
                  </a:lnTo>
                  <a:lnTo>
                    <a:pt x="14939" y="14445"/>
                  </a:lnTo>
                  <a:lnTo>
                    <a:pt x="15353" y="14564"/>
                  </a:lnTo>
                  <a:lnTo>
                    <a:pt x="15788" y="14662"/>
                  </a:lnTo>
                  <a:lnTo>
                    <a:pt x="16241" y="14761"/>
                  </a:lnTo>
                  <a:lnTo>
                    <a:pt x="16695" y="14820"/>
                  </a:lnTo>
                  <a:lnTo>
                    <a:pt x="17149" y="14879"/>
                  </a:lnTo>
                  <a:lnTo>
                    <a:pt x="17623" y="14899"/>
                  </a:lnTo>
                  <a:lnTo>
                    <a:pt x="18116" y="14919"/>
                  </a:lnTo>
                  <a:lnTo>
                    <a:pt x="18590" y="14919"/>
                  </a:lnTo>
                  <a:lnTo>
                    <a:pt x="19063" y="14879"/>
                  </a:lnTo>
                  <a:lnTo>
                    <a:pt x="19537" y="14840"/>
                  </a:lnTo>
                  <a:lnTo>
                    <a:pt x="20011" y="14800"/>
                  </a:lnTo>
                  <a:lnTo>
                    <a:pt x="20484" y="14721"/>
                  </a:lnTo>
                  <a:lnTo>
                    <a:pt x="20958" y="14643"/>
                  </a:lnTo>
                  <a:lnTo>
                    <a:pt x="21431" y="14524"/>
                  </a:lnTo>
                  <a:lnTo>
                    <a:pt x="21885" y="14406"/>
                  </a:lnTo>
                  <a:lnTo>
                    <a:pt x="22359" y="14287"/>
                  </a:lnTo>
                  <a:lnTo>
                    <a:pt x="22813" y="14129"/>
                  </a:lnTo>
                  <a:lnTo>
                    <a:pt x="23267" y="13972"/>
                  </a:lnTo>
                  <a:lnTo>
                    <a:pt x="23720" y="13814"/>
                  </a:lnTo>
                  <a:lnTo>
                    <a:pt x="24155" y="13636"/>
                  </a:lnTo>
                  <a:lnTo>
                    <a:pt x="24608" y="13439"/>
                  </a:lnTo>
                  <a:lnTo>
                    <a:pt x="25141" y="13163"/>
                  </a:lnTo>
                  <a:lnTo>
                    <a:pt x="25694" y="12886"/>
                  </a:lnTo>
                  <a:lnTo>
                    <a:pt x="26207" y="12571"/>
                  </a:lnTo>
                  <a:lnTo>
                    <a:pt x="26700" y="12215"/>
                  </a:lnTo>
                  <a:lnTo>
                    <a:pt x="27174" y="11840"/>
                  </a:lnTo>
                  <a:lnTo>
                    <a:pt x="27411" y="11643"/>
                  </a:lnTo>
                  <a:lnTo>
                    <a:pt x="27628" y="11446"/>
                  </a:lnTo>
                  <a:lnTo>
                    <a:pt x="27825" y="11209"/>
                  </a:lnTo>
                  <a:lnTo>
                    <a:pt x="28022" y="10992"/>
                  </a:lnTo>
                  <a:lnTo>
                    <a:pt x="28200" y="10755"/>
                  </a:lnTo>
                  <a:lnTo>
                    <a:pt x="28378" y="10499"/>
                  </a:lnTo>
                  <a:lnTo>
                    <a:pt x="28595" y="10124"/>
                  </a:lnTo>
                  <a:lnTo>
                    <a:pt x="28772" y="9729"/>
                  </a:lnTo>
                  <a:lnTo>
                    <a:pt x="28871" y="9492"/>
                  </a:lnTo>
                  <a:lnTo>
                    <a:pt x="28950" y="9255"/>
                  </a:lnTo>
                  <a:lnTo>
                    <a:pt x="29009" y="9018"/>
                  </a:lnTo>
                  <a:lnTo>
                    <a:pt x="29068" y="8762"/>
                  </a:lnTo>
                  <a:lnTo>
                    <a:pt x="29108" y="8525"/>
                  </a:lnTo>
                  <a:lnTo>
                    <a:pt x="29127" y="8269"/>
                  </a:lnTo>
                  <a:lnTo>
                    <a:pt x="29147" y="8032"/>
                  </a:lnTo>
                  <a:lnTo>
                    <a:pt x="29147" y="7775"/>
                  </a:lnTo>
                  <a:lnTo>
                    <a:pt x="29127" y="7538"/>
                  </a:lnTo>
                  <a:lnTo>
                    <a:pt x="29108" y="7282"/>
                  </a:lnTo>
                  <a:lnTo>
                    <a:pt x="29048" y="7045"/>
                  </a:lnTo>
                  <a:lnTo>
                    <a:pt x="28989" y="6808"/>
                  </a:lnTo>
                  <a:lnTo>
                    <a:pt x="28910" y="6591"/>
                  </a:lnTo>
                  <a:lnTo>
                    <a:pt x="28812" y="6354"/>
                  </a:lnTo>
                  <a:lnTo>
                    <a:pt x="28713" y="6137"/>
                  </a:lnTo>
                  <a:lnTo>
                    <a:pt x="28575" y="5920"/>
                  </a:lnTo>
                  <a:lnTo>
                    <a:pt x="28397" y="5703"/>
                  </a:lnTo>
                  <a:lnTo>
                    <a:pt x="28220" y="5466"/>
                  </a:lnTo>
                  <a:lnTo>
                    <a:pt x="28003" y="5269"/>
                  </a:lnTo>
                  <a:lnTo>
                    <a:pt x="27786" y="5072"/>
                  </a:lnTo>
                  <a:lnTo>
                    <a:pt x="27568" y="4894"/>
                  </a:lnTo>
                  <a:lnTo>
                    <a:pt x="27332" y="4717"/>
                  </a:lnTo>
                  <a:lnTo>
                    <a:pt x="26838" y="4401"/>
                  </a:lnTo>
                  <a:lnTo>
                    <a:pt x="26227" y="4046"/>
                  </a:lnTo>
                  <a:lnTo>
                    <a:pt x="25595" y="3710"/>
                  </a:lnTo>
                  <a:lnTo>
                    <a:pt x="24944" y="3414"/>
                  </a:lnTo>
                  <a:lnTo>
                    <a:pt x="24293" y="3158"/>
                  </a:lnTo>
                  <a:lnTo>
                    <a:pt x="23306" y="2783"/>
                  </a:lnTo>
                  <a:lnTo>
                    <a:pt x="22240" y="2408"/>
                  </a:lnTo>
                  <a:lnTo>
                    <a:pt x="21135" y="2013"/>
                  </a:lnTo>
                  <a:lnTo>
                    <a:pt x="19971" y="1638"/>
                  </a:lnTo>
                  <a:lnTo>
                    <a:pt x="18767" y="1283"/>
                  </a:lnTo>
                  <a:lnTo>
                    <a:pt x="17524" y="947"/>
                  </a:lnTo>
                  <a:lnTo>
                    <a:pt x="16281" y="651"/>
                  </a:lnTo>
                  <a:lnTo>
                    <a:pt x="15649" y="513"/>
                  </a:lnTo>
                  <a:lnTo>
                    <a:pt x="15018" y="395"/>
                  </a:lnTo>
                  <a:lnTo>
                    <a:pt x="14367" y="296"/>
                  </a:lnTo>
                  <a:lnTo>
                    <a:pt x="13735" y="198"/>
                  </a:lnTo>
                  <a:lnTo>
                    <a:pt x="13104" y="119"/>
                  </a:lnTo>
                  <a:lnTo>
                    <a:pt x="12472" y="59"/>
                  </a:lnTo>
                  <a:lnTo>
                    <a:pt x="11841" y="20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6125574" y="2491825"/>
              <a:ext cx="1161566" cy="1033527"/>
            </a:xfrm>
            <a:custGeom>
              <a:avLst/>
              <a:gdLst/>
              <a:ahLst/>
              <a:cxnLst/>
              <a:rect l="l" t="t" r="r" b="b"/>
              <a:pathLst>
                <a:path w="34555" h="30746" extrusionOk="0">
                  <a:moveTo>
                    <a:pt x="9473" y="1"/>
                  </a:moveTo>
                  <a:lnTo>
                    <a:pt x="8881" y="21"/>
                  </a:lnTo>
                  <a:lnTo>
                    <a:pt x="8328" y="40"/>
                  </a:lnTo>
                  <a:lnTo>
                    <a:pt x="7796" y="80"/>
                  </a:lnTo>
                  <a:lnTo>
                    <a:pt x="7302" y="159"/>
                  </a:lnTo>
                  <a:lnTo>
                    <a:pt x="6848" y="257"/>
                  </a:lnTo>
                  <a:lnTo>
                    <a:pt x="6454" y="376"/>
                  </a:lnTo>
                  <a:lnTo>
                    <a:pt x="6020" y="553"/>
                  </a:lnTo>
                  <a:lnTo>
                    <a:pt x="5605" y="770"/>
                  </a:lnTo>
                  <a:lnTo>
                    <a:pt x="5230" y="1007"/>
                  </a:lnTo>
                  <a:lnTo>
                    <a:pt x="4855" y="1283"/>
                  </a:lnTo>
                  <a:lnTo>
                    <a:pt x="4520" y="1579"/>
                  </a:lnTo>
                  <a:lnTo>
                    <a:pt x="4204" y="1915"/>
                  </a:lnTo>
                  <a:lnTo>
                    <a:pt x="3908" y="2250"/>
                  </a:lnTo>
                  <a:lnTo>
                    <a:pt x="3632" y="2625"/>
                  </a:lnTo>
                  <a:lnTo>
                    <a:pt x="3375" y="3040"/>
                  </a:lnTo>
                  <a:lnTo>
                    <a:pt x="3139" y="3454"/>
                  </a:lnTo>
                  <a:lnTo>
                    <a:pt x="2921" y="3888"/>
                  </a:lnTo>
                  <a:lnTo>
                    <a:pt x="2724" y="4322"/>
                  </a:lnTo>
                  <a:lnTo>
                    <a:pt x="2527" y="4796"/>
                  </a:lnTo>
                  <a:lnTo>
                    <a:pt x="2369" y="5270"/>
                  </a:lnTo>
                  <a:lnTo>
                    <a:pt x="2211" y="5763"/>
                  </a:lnTo>
                  <a:lnTo>
                    <a:pt x="2053" y="6256"/>
                  </a:lnTo>
                  <a:lnTo>
                    <a:pt x="1935" y="6769"/>
                  </a:lnTo>
                  <a:lnTo>
                    <a:pt x="1816" y="7263"/>
                  </a:lnTo>
                  <a:lnTo>
                    <a:pt x="1619" y="8309"/>
                  </a:lnTo>
                  <a:lnTo>
                    <a:pt x="1441" y="9335"/>
                  </a:lnTo>
                  <a:lnTo>
                    <a:pt x="1323" y="10361"/>
                  </a:lnTo>
                  <a:lnTo>
                    <a:pt x="1205" y="11348"/>
                  </a:lnTo>
                  <a:lnTo>
                    <a:pt x="1126" y="12314"/>
                  </a:lnTo>
                  <a:lnTo>
                    <a:pt x="988" y="14051"/>
                  </a:lnTo>
                  <a:lnTo>
                    <a:pt x="810" y="16123"/>
                  </a:lnTo>
                  <a:lnTo>
                    <a:pt x="593" y="18096"/>
                  </a:lnTo>
                  <a:lnTo>
                    <a:pt x="396" y="19971"/>
                  </a:lnTo>
                  <a:lnTo>
                    <a:pt x="198" y="21826"/>
                  </a:lnTo>
                  <a:lnTo>
                    <a:pt x="139" y="22754"/>
                  </a:lnTo>
                  <a:lnTo>
                    <a:pt x="60" y="23681"/>
                  </a:lnTo>
                  <a:lnTo>
                    <a:pt x="21" y="24608"/>
                  </a:lnTo>
                  <a:lnTo>
                    <a:pt x="1" y="25575"/>
                  </a:lnTo>
                  <a:lnTo>
                    <a:pt x="1" y="26542"/>
                  </a:lnTo>
                  <a:lnTo>
                    <a:pt x="21" y="27529"/>
                  </a:lnTo>
                  <a:lnTo>
                    <a:pt x="60" y="28535"/>
                  </a:lnTo>
                  <a:lnTo>
                    <a:pt x="139" y="29601"/>
                  </a:lnTo>
                  <a:lnTo>
                    <a:pt x="771" y="29719"/>
                  </a:lnTo>
                  <a:lnTo>
                    <a:pt x="1599" y="29897"/>
                  </a:lnTo>
                  <a:lnTo>
                    <a:pt x="2586" y="30114"/>
                  </a:lnTo>
                  <a:lnTo>
                    <a:pt x="3632" y="30331"/>
                  </a:lnTo>
                  <a:lnTo>
                    <a:pt x="4697" y="30529"/>
                  </a:lnTo>
                  <a:lnTo>
                    <a:pt x="5191" y="30607"/>
                  </a:lnTo>
                  <a:lnTo>
                    <a:pt x="5664" y="30667"/>
                  </a:lnTo>
                  <a:lnTo>
                    <a:pt x="6118" y="30726"/>
                  </a:lnTo>
                  <a:lnTo>
                    <a:pt x="6513" y="30746"/>
                  </a:lnTo>
                  <a:lnTo>
                    <a:pt x="6848" y="30746"/>
                  </a:lnTo>
                  <a:lnTo>
                    <a:pt x="7125" y="30706"/>
                  </a:lnTo>
                  <a:lnTo>
                    <a:pt x="9966" y="16439"/>
                  </a:lnTo>
                  <a:lnTo>
                    <a:pt x="10203" y="15156"/>
                  </a:lnTo>
                  <a:lnTo>
                    <a:pt x="10322" y="14505"/>
                  </a:lnTo>
                  <a:lnTo>
                    <a:pt x="10420" y="13873"/>
                  </a:lnTo>
                  <a:lnTo>
                    <a:pt x="10499" y="13222"/>
                  </a:lnTo>
                  <a:lnTo>
                    <a:pt x="10558" y="12571"/>
                  </a:lnTo>
                  <a:lnTo>
                    <a:pt x="10598" y="11920"/>
                  </a:lnTo>
                  <a:lnTo>
                    <a:pt x="10598" y="11269"/>
                  </a:lnTo>
                  <a:lnTo>
                    <a:pt x="10598" y="10834"/>
                  </a:lnTo>
                  <a:lnTo>
                    <a:pt x="10637" y="10499"/>
                  </a:lnTo>
                  <a:lnTo>
                    <a:pt x="10696" y="10223"/>
                  </a:lnTo>
                  <a:lnTo>
                    <a:pt x="10716" y="10124"/>
                  </a:lnTo>
                  <a:lnTo>
                    <a:pt x="10756" y="10045"/>
                  </a:lnTo>
                  <a:lnTo>
                    <a:pt x="10815" y="9966"/>
                  </a:lnTo>
                  <a:lnTo>
                    <a:pt x="10874" y="9927"/>
                  </a:lnTo>
                  <a:lnTo>
                    <a:pt x="10933" y="9887"/>
                  </a:lnTo>
                  <a:lnTo>
                    <a:pt x="10992" y="9868"/>
                  </a:lnTo>
                  <a:lnTo>
                    <a:pt x="11131" y="9868"/>
                  </a:lnTo>
                  <a:lnTo>
                    <a:pt x="11288" y="9927"/>
                  </a:lnTo>
                  <a:lnTo>
                    <a:pt x="11466" y="10006"/>
                  </a:lnTo>
                  <a:lnTo>
                    <a:pt x="11663" y="10144"/>
                  </a:lnTo>
                  <a:lnTo>
                    <a:pt x="12098" y="10479"/>
                  </a:lnTo>
                  <a:lnTo>
                    <a:pt x="12591" y="10894"/>
                  </a:lnTo>
                  <a:lnTo>
                    <a:pt x="13124" y="11308"/>
                  </a:lnTo>
                  <a:lnTo>
                    <a:pt x="14150" y="12058"/>
                  </a:lnTo>
                  <a:lnTo>
                    <a:pt x="15196" y="12808"/>
                  </a:lnTo>
                  <a:lnTo>
                    <a:pt x="16242" y="13518"/>
                  </a:lnTo>
                  <a:lnTo>
                    <a:pt x="17327" y="14209"/>
                  </a:lnTo>
                  <a:lnTo>
                    <a:pt x="18412" y="14880"/>
                  </a:lnTo>
                  <a:lnTo>
                    <a:pt x="19517" y="15511"/>
                  </a:lnTo>
                  <a:lnTo>
                    <a:pt x="20090" y="15807"/>
                  </a:lnTo>
                  <a:lnTo>
                    <a:pt x="20642" y="16084"/>
                  </a:lnTo>
                  <a:lnTo>
                    <a:pt x="21234" y="16360"/>
                  </a:lnTo>
                  <a:lnTo>
                    <a:pt x="21806" y="16636"/>
                  </a:lnTo>
                  <a:lnTo>
                    <a:pt x="22162" y="16774"/>
                  </a:lnTo>
                  <a:lnTo>
                    <a:pt x="22517" y="16873"/>
                  </a:lnTo>
                  <a:lnTo>
                    <a:pt x="22892" y="16952"/>
                  </a:lnTo>
                  <a:lnTo>
                    <a:pt x="23247" y="17011"/>
                  </a:lnTo>
                  <a:lnTo>
                    <a:pt x="23622" y="17031"/>
                  </a:lnTo>
                  <a:lnTo>
                    <a:pt x="23997" y="17051"/>
                  </a:lnTo>
                  <a:lnTo>
                    <a:pt x="24372" y="17031"/>
                  </a:lnTo>
                  <a:lnTo>
                    <a:pt x="24766" y="16991"/>
                  </a:lnTo>
                  <a:lnTo>
                    <a:pt x="25141" y="16952"/>
                  </a:lnTo>
                  <a:lnTo>
                    <a:pt x="25516" y="16873"/>
                  </a:lnTo>
                  <a:lnTo>
                    <a:pt x="25891" y="16794"/>
                  </a:lnTo>
                  <a:lnTo>
                    <a:pt x="26266" y="16695"/>
                  </a:lnTo>
                  <a:lnTo>
                    <a:pt x="26996" y="16478"/>
                  </a:lnTo>
                  <a:lnTo>
                    <a:pt x="27707" y="16241"/>
                  </a:lnTo>
                  <a:lnTo>
                    <a:pt x="28161" y="16064"/>
                  </a:lnTo>
                  <a:lnTo>
                    <a:pt x="28595" y="15867"/>
                  </a:lnTo>
                  <a:lnTo>
                    <a:pt x="29029" y="15669"/>
                  </a:lnTo>
                  <a:lnTo>
                    <a:pt x="29443" y="15432"/>
                  </a:lnTo>
                  <a:lnTo>
                    <a:pt x="29858" y="15196"/>
                  </a:lnTo>
                  <a:lnTo>
                    <a:pt x="30272" y="14919"/>
                  </a:lnTo>
                  <a:lnTo>
                    <a:pt x="30647" y="14643"/>
                  </a:lnTo>
                  <a:lnTo>
                    <a:pt x="31022" y="14347"/>
                  </a:lnTo>
                  <a:lnTo>
                    <a:pt x="31397" y="14031"/>
                  </a:lnTo>
                  <a:lnTo>
                    <a:pt x="31732" y="13696"/>
                  </a:lnTo>
                  <a:lnTo>
                    <a:pt x="32068" y="13360"/>
                  </a:lnTo>
                  <a:lnTo>
                    <a:pt x="32364" y="12985"/>
                  </a:lnTo>
                  <a:lnTo>
                    <a:pt x="32660" y="12610"/>
                  </a:lnTo>
                  <a:lnTo>
                    <a:pt x="32936" y="12216"/>
                  </a:lnTo>
                  <a:lnTo>
                    <a:pt x="33173" y="11821"/>
                  </a:lnTo>
                  <a:lnTo>
                    <a:pt x="33410" y="11387"/>
                  </a:lnTo>
                  <a:lnTo>
                    <a:pt x="33607" y="10973"/>
                  </a:lnTo>
                  <a:lnTo>
                    <a:pt x="33785" y="10538"/>
                  </a:lnTo>
                  <a:lnTo>
                    <a:pt x="33942" y="10104"/>
                  </a:lnTo>
                  <a:lnTo>
                    <a:pt x="34081" y="9670"/>
                  </a:lnTo>
                  <a:lnTo>
                    <a:pt x="34337" y="8782"/>
                  </a:lnTo>
                  <a:lnTo>
                    <a:pt x="34554" y="7874"/>
                  </a:lnTo>
                  <a:lnTo>
                    <a:pt x="33903" y="7815"/>
                  </a:lnTo>
                  <a:lnTo>
                    <a:pt x="33212" y="7697"/>
                  </a:lnTo>
                  <a:lnTo>
                    <a:pt x="32522" y="7539"/>
                  </a:lnTo>
                  <a:lnTo>
                    <a:pt x="31831" y="7361"/>
                  </a:lnTo>
                  <a:lnTo>
                    <a:pt x="31121" y="7144"/>
                  </a:lnTo>
                  <a:lnTo>
                    <a:pt x="30430" y="6908"/>
                  </a:lnTo>
                  <a:lnTo>
                    <a:pt x="29720" y="6631"/>
                  </a:lnTo>
                  <a:lnTo>
                    <a:pt x="29029" y="6335"/>
                  </a:lnTo>
                  <a:lnTo>
                    <a:pt x="28318" y="6039"/>
                  </a:lnTo>
                  <a:lnTo>
                    <a:pt x="27648" y="5724"/>
                  </a:lnTo>
                  <a:lnTo>
                    <a:pt x="26977" y="5388"/>
                  </a:lnTo>
                  <a:lnTo>
                    <a:pt x="26306" y="5033"/>
                  </a:lnTo>
                  <a:lnTo>
                    <a:pt x="25674" y="4678"/>
                  </a:lnTo>
                  <a:lnTo>
                    <a:pt x="25062" y="4342"/>
                  </a:lnTo>
                  <a:lnTo>
                    <a:pt x="23898" y="3632"/>
                  </a:lnTo>
                  <a:lnTo>
                    <a:pt x="23326" y="3296"/>
                  </a:lnTo>
                  <a:lnTo>
                    <a:pt x="22773" y="3000"/>
                  </a:lnTo>
                  <a:lnTo>
                    <a:pt x="22221" y="2744"/>
                  </a:lnTo>
                  <a:lnTo>
                    <a:pt x="21688" y="2507"/>
                  </a:lnTo>
                  <a:lnTo>
                    <a:pt x="21155" y="2310"/>
                  </a:lnTo>
                  <a:lnTo>
                    <a:pt x="20642" y="2132"/>
                  </a:lnTo>
                  <a:lnTo>
                    <a:pt x="20109" y="1994"/>
                  </a:lnTo>
                  <a:lnTo>
                    <a:pt x="19577" y="1856"/>
                  </a:lnTo>
                  <a:lnTo>
                    <a:pt x="18491" y="1599"/>
                  </a:lnTo>
                  <a:lnTo>
                    <a:pt x="17366" y="1343"/>
                  </a:lnTo>
                  <a:lnTo>
                    <a:pt x="16182" y="1066"/>
                  </a:lnTo>
                  <a:lnTo>
                    <a:pt x="15571" y="909"/>
                  </a:lnTo>
                  <a:lnTo>
                    <a:pt x="14919" y="731"/>
                  </a:lnTo>
                  <a:lnTo>
                    <a:pt x="14525" y="613"/>
                  </a:lnTo>
                  <a:lnTo>
                    <a:pt x="14071" y="514"/>
                  </a:lnTo>
                  <a:lnTo>
                    <a:pt x="13558" y="395"/>
                  </a:lnTo>
                  <a:lnTo>
                    <a:pt x="13025" y="317"/>
                  </a:lnTo>
                  <a:lnTo>
                    <a:pt x="12472" y="238"/>
                  </a:lnTo>
                  <a:lnTo>
                    <a:pt x="11880" y="159"/>
                  </a:lnTo>
                  <a:lnTo>
                    <a:pt x="11288" y="99"/>
                  </a:lnTo>
                  <a:lnTo>
                    <a:pt x="10677" y="60"/>
                  </a:lnTo>
                  <a:lnTo>
                    <a:pt x="10065" y="21"/>
                  </a:lnTo>
                  <a:lnTo>
                    <a:pt x="94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6873193" y="2458007"/>
              <a:ext cx="463719" cy="335007"/>
            </a:xfrm>
            <a:custGeom>
              <a:avLst/>
              <a:gdLst/>
              <a:ahLst/>
              <a:cxnLst/>
              <a:rect l="l" t="t" r="r" b="b"/>
              <a:pathLst>
                <a:path w="13795" h="9966" extrusionOk="0">
                  <a:moveTo>
                    <a:pt x="2684" y="0"/>
                  </a:moveTo>
                  <a:lnTo>
                    <a:pt x="2507" y="60"/>
                  </a:lnTo>
                  <a:lnTo>
                    <a:pt x="2329" y="139"/>
                  </a:lnTo>
                  <a:lnTo>
                    <a:pt x="2171" y="296"/>
                  </a:lnTo>
                  <a:lnTo>
                    <a:pt x="2033" y="474"/>
                  </a:lnTo>
                  <a:lnTo>
                    <a:pt x="1737" y="948"/>
                  </a:lnTo>
                  <a:lnTo>
                    <a:pt x="1481" y="1441"/>
                  </a:lnTo>
                  <a:lnTo>
                    <a:pt x="1224" y="1954"/>
                  </a:lnTo>
                  <a:lnTo>
                    <a:pt x="967" y="2467"/>
                  </a:lnTo>
                  <a:lnTo>
                    <a:pt x="494" y="3493"/>
                  </a:lnTo>
                  <a:lnTo>
                    <a:pt x="237" y="4006"/>
                  </a:lnTo>
                  <a:lnTo>
                    <a:pt x="1" y="4500"/>
                  </a:lnTo>
                  <a:lnTo>
                    <a:pt x="671" y="5052"/>
                  </a:lnTo>
                  <a:lnTo>
                    <a:pt x="1362" y="5585"/>
                  </a:lnTo>
                  <a:lnTo>
                    <a:pt x="2073" y="6078"/>
                  </a:lnTo>
                  <a:lnTo>
                    <a:pt x="2803" y="6552"/>
                  </a:lnTo>
                  <a:lnTo>
                    <a:pt x="3553" y="7006"/>
                  </a:lnTo>
                  <a:lnTo>
                    <a:pt x="4322" y="7420"/>
                  </a:lnTo>
                  <a:lnTo>
                    <a:pt x="5112" y="7815"/>
                  </a:lnTo>
                  <a:lnTo>
                    <a:pt x="5901" y="8170"/>
                  </a:lnTo>
                  <a:lnTo>
                    <a:pt x="6710" y="8506"/>
                  </a:lnTo>
                  <a:lnTo>
                    <a:pt x="7519" y="8802"/>
                  </a:lnTo>
                  <a:lnTo>
                    <a:pt x="8348" y="9078"/>
                  </a:lnTo>
                  <a:lnTo>
                    <a:pt x="9196" y="9315"/>
                  </a:lnTo>
                  <a:lnTo>
                    <a:pt x="10045" y="9532"/>
                  </a:lnTo>
                  <a:lnTo>
                    <a:pt x="10893" y="9709"/>
                  </a:lnTo>
                  <a:lnTo>
                    <a:pt x="11742" y="9847"/>
                  </a:lnTo>
                  <a:lnTo>
                    <a:pt x="12610" y="9966"/>
                  </a:lnTo>
                  <a:lnTo>
                    <a:pt x="12827" y="9216"/>
                  </a:lnTo>
                  <a:lnTo>
                    <a:pt x="13005" y="8446"/>
                  </a:lnTo>
                  <a:lnTo>
                    <a:pt x="13182" y="7677"/>
                  </a:lnTo>
                  <a:lnTo>
                    <a:pt x="13340" y="6907"/>
                  </a:lnTo>
                  <a:lnTo>
                    <a:pt x="13478" y="6138"/>
                  </a:lnTo>
                  <a:lnTo>
                    <a:pt x="13597" y="5368"/>
                  </a:lnTo>
                  <a:lnTo>
                    <a:pt x="13715" y="4598"/>
                  </a:lnTo>
                  <a:lnTo>
                    <a:pt x="13794" y="3809"/>
                  </a:lnTo>
                  <a:lnTo>
                    <a:pt x="13636" y="3809"/>
                  </a:lnTo>
                  <a:lnTo>
                    <a:pt x="13163" y="3710"/>
                  </a:lnTo>
                  <a:lnTo>
                    <a:pt x="11742" y="3375"/>
                  </a:lnTo>
                  <a:lnTo>
                    <a:pt x="10262" y="3000"/>
                  </a:lnTo>
                  <a:lnTo>
                    <a:pt x="9413" y="2783"/>
                  </a:lnTo>
                  <a:lnTo>
                    <a:pt x="8308" y="2408"/>
                  </a:lnTo>
                  <a:lnTo>
                    <a:pt x="7203" y="1974"/>
                  </a:lnTo>
                  <a:lnTo>
                    <a:pt x="6138" y="1520"/>
                  </a:lnTo>
                  <a:lnTo>
                    <a:pt x="5092" y="1007"/>
                  </a:lnTo>
                  <a:lnTo>
                    <a:pt x="4737" y="809"/>
                  </a:lnTo>
                  <a:lnTo>
                    <a:pt x="4342" y="573"/>
                  </a:lnTo>
                  <a:lnTo>
                    <a:pt x="3927" y="336"/>
                  </a:lnTo>
                  <a:lnTo>
                    <a:pt x="3710" y="217"/>
                  </a:lnTo>
                  <a:lnTo>
                    <a:pt x="3493" y="139"/>
                  </a:lnTo>
                  <a:lnTo>
                    <a:pt x="3296" y="60"/>
                  </a:lnTo>
                  <a:lnTo>
                    <a:pt x="3079" y="2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6267534" y="2729995"/>
              <a:ext cx="258096" cy="762859"/>
            </a:xfrm>
            <a:custGeom>
              <a:avLst/>
              <a:gdLst/>
              <a:ahLst/>
              <a:cxnLst/>
              <a:rect l="l" t="t" r="r" b="b"/>
              <a:pathLst>
                <a:path w="7678" h="22694" extrusionOk="0">
                  <a:moveTo>
                    <a:pt x="3533" y="0"/>
                  </a:moveTo>
                  <a:lnTo>
                    <a:pt x="3356" y="20"/>
                  </a:lnTo>
                  <a:lnTo>
                    <a:pt x="3158" y="59"/>
                  </a:lnTo>
                  <a:lnTo>
                    <a:pt x="2961" y="119"/>
                  </a:lnTo>
                  <a:lnTo>
                    <a:pt x="2724" y="217"/>
                  </a:lnTo>
                  <a:lnTo>
                    <a:pt x="2507" y="375"/>
                  </a:lnTo>
                  <a:lnTo>
                    <a:pt x="2310" y="553"/>
                  </a:lnTo>
                  <a:lnTo>
                    <a:pt x="2132" y="750"/>
                  </a:lnTo>
                  <a:lnTo>
                    <a:pt x="1974" y="947"/>
                  </a:lnTo>
                  <a:lnTo>
                    <a:pt x="1816" y="1184"/>
                  </a:lnTo>
                  <a:lnTo>
                    <a:pt x="1540" y="1658"/>
                  </a:lnTo>
                  <a:lnTo>
                    <a:pt x="1264" y="2191"/>
                  </a:lnTo>
                  <a:lnTo>
                    <a:pt x="1007" y="2743"/>
                  </a:lnTo>
                  <a:lnTo>
                    <a:pt x="790" y="3276"/>
                  </a:lnTo>
                  <a:lnTo>
                    <a:pt x="593" y="3809"/>
                  </a:lnTo>
                  <a:lnTo>
                    <a:pt x="435" y="4341"/>
                  </a:lnTo>
                  <a:lnTo>
                    <a:pt x="297" y="4894"/>
                  </a:lnTo>
                  <a:lnTo>
                    <a:pt x="198" y="5427"/>
                  </a:lnTo>
                  <a:lnTo>
                    <a:pt x="100" y="5979"/>
                  </a:lnTo>
                  <a:lnTo>
                    <a:pt x="40" y="6512"/>
                  </a:lnTo>
                  <a:lnTo>
                    <a:pt x="1" y="7065"/>
                  </a:lnTo>
                  <a:lnTo>
                    <a:pt x="1" y="7617"/>
                  </a:lnTo>
                  <a:lnTo>
                    <a:pt x="21" y="8190"/>
                  </a:lnTo>
                  <a:lnTo>
                    <a:pt x="60" y="8762"/>
                  </a:lnTo>
                  <a:lnTo>
                    <a:pt x="119" y="9354"/>
                  </a:lnTo>
                  <a:lnTo>
                    <a:pt x="198" y="9946"/>
                  </a:lnTo>
                  <a:lnTo>
                    <a:pt x="297" y="10538"/>
                  </a:lnTo>
                  <a:lnTo>
                    <a:pt x="435" y="11228"/>
                  </a:lnTo>
                  <a:lnTo>
                    <a:pt x="573" y="11899"/>
                  </a:lnTo>
                  <a:lnTo>
                    <a:pt x="751" y="12570"/>
                  </a:lnTo>
                  <a:lnTo>
                    <a:pt x="909" y="13241"/>
                  </a:lnTo>
                  <a:lnTo>
                    <a:pt x="1086" y="13912"/>
                  </a:lnTo>
                  <a:lnTo>
                    <a:pt x="1284" y="14583"/>
                  </a:lnTo>
                  <a:lnTo>
                    <a:pt x="1501" y="15234"/>
                  </a:lnTo>
                  <a:lnTo>
                    <a:pt x="1718" y="15905"/>
                  </a:lnTo>
                  <a:lnTo>
                    <a:pt x="1935" y="16557"/>
                  </a:lnTo>
                  <a:lnTo>
                    <a:pt x="2172" y="17208"/>
                  </a:lnTo>
                  <a:lnTo>
                    <a:pt x="2428" y="17839"/>
                  </a:lnTo>
                  <a:lnTo>
                    <a:pt x="2685" y="18490"/>
                  </a:lnTo>
                  <a:lnTo>
                    <a:pt x="2961" y="19122"/>
                  </a:lnTo>
                  <a:lnTo>
                    <a:pt x="3237" y="19753"/>
                  </a:lnTo>
                  <a:lnTo>
                    <a:pt x="3533" y="20385"/>
                  </a:lnTo>
                  <a:lnTo>
                    <a:pt x="3849" y="21016"/>
                  </a:lnTo>
                  <a:lnTo>
                    <a:pt x="4046" y="21391"/>
                  </a:lnTo>
                  <a:lnTo>
                    <a:pt x="4303" y="21746"/>
                  </a:lnTo>
                  <a:lnTo>
                    <a:pt x="4500" y="22023"/>
                  </a:lnTo>
                  <a:lnTo>
                    <a:pt x="4619" y="22141"/>
                  </a:lnTo>
                  <a:lnTo>
                    <a:pt x="4737" y="22260"/>
                  </a:lnTo>
                  <a:lnTo>
                    <a:pt x="4875" y="22358"/>
                  </a:lnTo>
                  <a:lnTo>
                    <a:pt x="5013" y="22457"/>
                  </a:lnTo>
                  <a:lnTo>
                    <a:pt x="5171" y="22516"/>
                  </a:lnTo>
                  <a:lnTo>
                    <a:pt x="5329" y="22575"/>
                  </a:lnTo>
                  <a:lnTo>
                    <a:pt x="5684" y="22674"/>
                  </a:lnTo>
                  <a:lnTo>
                    <a:pt x="5842" y="22694"/>
                  </a:lnTo>
                  <a:lnTo>
                    <a:pt x="5980" y="22694"/>
                  </a:lnTo>
                  <a:lnTo>
                    <a:pt x="6118" y="22674"/>
                  </a:lnTo>
                  <a:lnTo>
                    <a:pt x="6256" y="22634"/>
                  </a:lnTo>
                  <a:lnTo>
                    <a:pt x="6395" y="22556"/>
                  </a:lnTo>
                  <a:lnTo>
                    <a:pt x="6533" y="22417"/>
                  </a:lnTo>
                  <a:lnTo>
                    <a:pt x="6730" y="22220"/>
                  </a:lnTo>
                  <a:lnTo>
                    <a:pt x="6908" y="21983"/>
                  </a:lnTo>
                  <a:lnTo>
                    <a:pt x="7065" y="21746"/>
                  </a:lnTo>
                  <a:lnTo>
                    <a:pt x="7204" y="21490"/>
                  </a:lnTo>
                  <a:lnTo>
                    <a:pt x="7322" y="21233"/>
                  </a:lnTo>
                  <a:lnTo>
                    <a:pt x="7401" y="20957"/>
                  </a:lnTo>
                  <a:lnTo>
                    <a:pt x="7480" y="20681"/>
                  </a:lnTo>
                  <a:lnTo>
                    <a:pt x="7559" y="20385"/>
                  </a:lnTo>
                  <a:lnTo>
                    <a:pt x="7598" y="20109"/>
                  </a:lnTo>
                  <a:lnTo>
                    <a:pt x="7638" y="19813"/>
                  </a:lnTo>
                  <a:lnTo>
                    <a:pt x="7677" y="19201"/>
                  </a:lnTo>
                  <a:lnTo>
                    <a:pt x="7677" y="18589"/>
                  </a:lnTo>
                  <a:lnTo>
                    <a:pt x="7657" y="17997"/>
                  </a:lnTo>
                  <a:lnTo>
                    <a:pt x="7598" y="16280"/>
                  </a:lnTo>
                  <a:lnTo>
                    <a:pt x="7559" y="14544"/>
                  </a:lnTo>
                  <a:lnTo>
                    <a:pt x="7559" y="12807"/>
                  </a:lnTo>
                  <a:lnTo>
                    <a:pt x="7559" y="11071"/>
                  </a:lnTo>
                  <a:lnTo>
                    <a:pt x="7559" y="9314"/>
                  </a:lnTo>
                  <a:lnTo>
                    <a:pt x="7539" y="7578"/>
                  </a:lnTo>
                  <a:lnTo>
                    <a:pt x="7500" y="5841"/>
                  </a:lnTo>
                  <a:lnTo>
                    <a:pt x="7460" y="4993"/>
                  </a:lnTo>
                  <a:lnTo>
                    <a:pt x="7401" y="4124"/>
                  </a:lnTo>
                  <a:lnTo>
                    <a:pt x="7381" y="3927"/>
                  </a:lnTo>
                  <a:lnTo>
                    <a:pt x="7342" y="3749"/>
                  </a:lnTo>
                  <a:lnTo>
                    <a:pt x="7263" y="3552"/>
                  </a:lnTo>
                  <a:lnTo>
                    <a:pt x="7184" y="3375"/>
                  </a:lnTo>
                  <a:lnTo>
                    <a:pt x="7065" y="3197"/>
                  </a:lnTo>
                  <a:lnTo>
                    <a:pt x="6947" y="3019"/>
                  </a:lnTo>
                  <a:lnTo>
                    <a:pt x="6691" y="2684"/>
                  </a:lnTo>
                  <a:lnTo>
                    <a:pt x="6118" y="2013"/>
                  </a:lnTo>
                  <a:lnTo>
                    <a:pt x="5862" y="1677"/>
                  </a:lnTo>
                  <a:lnTo>
                    <a:pt x="5743" y="1500"/>
                  </a:lnTo>
                  <a:lnTo>
                    <a:pt x="5625" y="1322"/>
                  </a:lnTo>
                  <a:lnTo>
                    <a:pt x="5526" y="1164"/>
                  </a:lnTo>
                  <a:lnTo>
                    <a:pt x="5408" y="987"/>
                  </a:lnTo>
                  <a:lnTo>
                    <a:pt x="5289" y="829"/>
                  </a:lnTo>
                  <a:lnTo>
                    <a:pt x="5132" y="691"/>
                  </a:lnTo>
                  <a:lnTo>
                    <a:pt x="4993" y="553"/>
                  </a:lnTo>
                  <a:lnTo>
                    <a:pt x="4816" y="434"/>
                  </a:lnTo>
                  <a:lnTo>
                    <a:pt x="4658" y="316"/>
                  </a:lnTo>
                  <a:lnTo>
                    <a:pt x="4480" y="217"/>
                  </a:lnTo>
                  <a:lnTo>
                    <a:pt x="4303" y="138"/>
                  </a:lnTo>
                  <a:lnTo>
                    <a:pt x="4105" y="79"/>
                  </a:lnTo>
                  <a:lnTo>
                    <a:pt x="3928" y="40"/>
                  </a:lnTo>
                  <a:lnTo>
                    <a:pt x="37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6578011" y="2781058"/>
              <a:ext cx="796037" cy="331713"/>
            </a:xfrm>
            <a:custGeom>
              <a:avLst/>
              <a:gdLst/>
              <a:ahLst/>
              <a:cxnLst/>
              <a:rect l="l" t="t" r="r" b="b"/>
              <a:pathLst>
                <a:path w="23681" h="9868" extrusionOk="0">
                  <a:moveTo>
                    <a:pt x="22733" y="1"/>
                  </a:moveTo>
                  <a:lnTo>
                    <a:pt x="22457" y="60"/>
                  </a:lnTo>
                  <a:lnTo>
                    <a:pt x="22181" y="158"/>
                  </a:lnTo>
                  <a:lnTo>
                    <a:pt x="21885" y="297"/>
                  </a:lnTo>
                  <a:lnTo>
                    <a:pt x="21608" y="474"/>
                  </a:lnTo>
                  <a:lnTo>
                    <a:pt x="21293" y="672"/>
                  </a:lnTo>
                  <a:lnTo>
                    <a:pt x="20997" y="869"/>
                  </a:lnTo>
                  <a:lnTo>
                    <a:pt x="20424" y="1342"/>
                  </a:lnTo>
                  <a:lnTo>
                    <a:pt x="19891" y="1796"/>
                  </a:lnTo>
                  <a:lnTo>
                    <a:pt x="19418" y="2211"/>
                  </a:lnTo>
                  <a:lnTo>
                    <a:pt x="19043" y="2507"/>
                  </a:lnTo>
                  <a:lnTo>
                    <a:pt x="18273" y="3000"/>
                  </a:lnTo>
                  <a:lnTo>
                    <a:pt x="17504" y="3454"/>
                  </a:lnTo>
                  <a:lnTo>
                    <a:pt x="16714" y="3868"/>
                  </a:lnTo>
                  <a:lnTo>
                    <a:pt x="15905" y="4263"/>
                  </a:lnTo>
                  <a:lnTo>
                    <a:pt x="15096" y="4618"/>
                  </a:lnTo>
                  <a:lnTo>
                    <a:pt x="14267" y="4934"/>
                  </a:lnTo>
                  <a:lnTo>
                    <a:pt x="13419" y="5210"/>
                  </a:lnTo>
                  <a:lnTo>
                    <a:pt x="12570" y="5447"/>
                  </a:lnTo>
                  <a:lnTo>
                    <a:pt x="11840" y="5625"/>
                  </a:lnTo>
                  <a:lnTo>
                    <a:pt x="11110" y="5743"/>
                  </a:lnTo>
                  <a:lnTo>
                    <a:pt x="10400" y="5842"/>
                  </a:lnTo>
                  <a:lnTo>
                    <a:pt x="9670" y="5921"/>
                  </a:lnTo>
                  <a:lnTo>
                    <a:pt x="8939" y="5960"/>
                  </a:lnTo>
                  <a:lnTo>
                    <a:pt x="8209" y="5980"/>
                  </a:lnTo>
                  <a:lnTo>
                    <a:pt x="6749" y="6000"/>
                  </a:lnTo>
                  <a:lnTo>
                    <a:pt x="5289" y="6019"/>
                  </a:lnTo>
                  <a:lnTo>
                    <a:pt x="4578" y="6039"/>
                  </a:lnTo>
                  <a:lnTo>
                    <a:pt x="3848" y="6079"/>
                  </a:lnTo>
                  <a:lnTo>
                    <a:pt x="3138" y="6138"/>
                  </a:lnTo>
                  <a:lnTo>
                    <a:pt x="2408" y="6217"/>
                  </a:lnTo>
                  <a:lnTo>
                    <a:pt x="1697" y="6335"/>
                  </a:lnTo>
                  <a:lnTo>
                    <a:pt x="987" y="6473"/>
                  </a:lnTo>
                  <a:lnTo>
                    <a:pt x="829" y="6532"/>
                  </a:lnTo>
                  <a:lnTo>
                    <a:pt x="651" y="6592"/>
                  </a:lnTo>
                  <a:lnTo>
                    <a:pt x="493" y="6651"/>
                  </a:lnTo>
                  <a:lnTo>
                    <a:pt x="336" y="6749"/>
                  </a:lnTo>
                  <a:lnTo>
                    <a:pt x="217" y="6848"/>
                  </a:lnTo>
                  <a:lnTo>
                    <a:pt x="99" y="6986"/>
                  </a:lnTo>
                  <a:lnTo>
                    <a:pt x="40" y="7124"/>
                  </a:lnTo>
                  <a:lnTo>
                    <a:pt x="20" y="7203"/>
                  </a:lnTo>
                  <a:lnTo>
                    <a:pt x="0" y="7282"/>
                  </a:lnTo>
                  <a:lnTo>
                    <a:pt x="20" y="7401"/>
                  </a:lnTo>
                  <a:lnTo>
                    <a:pt x="40" y="7519"/>
                  </a:lnTo>
                  <a:lnTo>
                    <a:pt x="79" y="7618"/>
                  </a:lnTo>
                  <a:lnTo>
                    <a:pt x="158" y="7716"/>
                  </a:lnTo>
                  <a:lnTo>
                    <a:pt x="276" y="7874"/>
                  </a:lnTo>
                  <a:lnTo>
                    <a:pt x="415" y="7993"/>
                  </a:lnTo>
                  <a:lnTo>
                    <a:pt x="592" y="8111"/>
                  </a:lnTo>
                  <a:lnTo>
                    <a:pt x="770" y="8190"/>
                  </a:lnTo>
                  <a:lnTo>
                    <a:pt x="947" y="8249"/>
                  </a:lnTo>
                  <a:lnTo>
                    <a:pt x="1145" y="8308"/>
                  </a:lnTo>
                  <a:lnTo>
                    <a:pt x="1539" y="8407"/>
                  </a:lnTo>
                  <a:lnTo>
                    <a:pt x="3039" y="8762"/>
                  </a:lnTo>
                  <a:lnTo>
                    <a:pt x="4973" y="9236"/>
                  </a:lnTo>
                  <a:lnTo>
                    <a:pt x="7420" y="9867"/>
                  </a:lnTo>
                  <a:lnTo>
                    <a:pt x="8367" y="9808"/>
                  </a:lnTo>
                  <a:lnTo>
                    <a:pt x="9275" y="9729"/>
                  </a:lnTo>
                  <a:lnTo>
                    <a:pt x="10163" y="9611"/>
                  </a:lnTo>
                  <a:lnTo>
                    <a:pt x="11031" y="9473"/>
                  </a:lnTo>
                  <a:lnTo>
                    <a:pt x="11860" y="9295"/>
                  </a:lnTo>
                  <a:lnTo>
                    <a:pt x="12708" y="9098"/>
                  </a:lnTo>
                  <a:lnTo>
                    <a:pt x="13518" y="8881"/>
                  </a:lnTo>
                  <a:lnTo>
                    <a:pt x="14327" y="8644"/>
                  </a:lnTo>
                  <a:lnTo>
                    <a:pt x="15155" y="8368"/>
                  </a:lnTo>
                  <a:lnTo>
                    <a:pt x="15965" y="8091"/>
                  </a:lnTo>
                  <a:lnTo>
                    <a:pt x="17602" y="7480"/>
                  </a:lnTo>
                  <a:lnTo>
                    <a:pt x="19299" y="6828"/>
                  </a:lnTo>
                  <a:lnTo>
                    <a:pt x="21056" y="6157"/>
                  </a:lnTo>
                  <a:lnTo>
                    <a:pt x="21371" y="5763"/>
                  </a:lnTo>
                  <a:lnTo>
                    <a:pt x="21687" y="5348"/>
                  </a:lnTo>
                  <a:lnTo>
                    <a:pt x="21963" y="4934"/>
                  </a:lnTo>
                  <a:lnTo>
                    <a:pt x="22240" y="4500"/>
                  </a:lnTo>
                  <a:lnTo>
                    <a:pt x="22457" y="4105"/>
                  </a:lnTo>
                  <a:lnTo>
                    <a:pt x="22753" y="3553"/>
                  </a:lnTo>
                  <a:lnTo>
                    <a:pt x="23088" y="2901"/>
                  </a:lnTo>
                  <a:lnTo>
                    <a:pt x="23246" y="2546"/>
                  </a:lnTo>
                  <a:lnTo>
                    <a:pt x="23384" y="2191"/>
                  </a:lnTo>
                  <a:lnTo>
                    <a:pt x="23503" y="1836"/>
                  </a:lnTo>
                  <a:lnTo>
                    <a:pt x="23601" y="1500"/>
                  </a:lnTo>
                  <a:lnTo>
                    <a:pt x="23661" y="1165"/>
                  </a:lnTo>
                  <a:lnTo>
                    <a:pt x="23680" y="869"/>
                  </a:lnTo>
                  <a:lnTo>
                    <a:pt x="23680" y="731"/>
                  </a:lnTo>
                  <a:lnTo>
                    <a:pt x="23661" y="593"/>
                  </a:lnTo>
                  <a:lnTo>
                    <a:pt x="23621" y="474"/>
                  </a:lnTo>
                  <a:lnTo>
                    <a:pt x="23582" y="376"/>
                  </a:lnTo>
                  <a:lnTo>
                    <a:pt x="23522" y="277"/>
                  </a:lnTo>
                  <a:lnTo>
                    <a:pt x="23444" y="198"/>
                  </a:lnTo>
                  <a:lnTo>
                    <a:pt x="23345" y="119"/>
                  </a:lnTo>
                  <a:lnTo>
                    <a:pt x="23246" y="60"/>
                  </a:lnTo>
                  <a:lnTo>
                    <a:pt x="23128" y="40"/>
                  </a:lnTo>
                  <a:lnTo>
                    <a:pt x="229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7648008" y="2337258"/>
              <a:ext cx="309796" cy="299879"/>
            </a:xfrm>
            <a:custGeom>
              <a:avLst/>
              <a:gdLst/>
              <a:ahLst/>
              <a:cxnLst/>
              <a:rect l="l" t="t" r="r" b="b"/>
              <a:pathLst>
                <a:path w="9216" h="8921" extrusionOk="0">
                  <a:moveTo>
                    <a:pt x="7085" y="1"/>
                  </a:moveTo>
                  <a:lnTo>
                    <a:pt x="7006" y="21"/>
                  </a:lnTo>
                  <a:lnTo>
                    <a:pt x="6946" y="60"/>
                  </a:lnTo>
                  <a:lnTo>
                    <a:pt x="6887" y="139"/>
                  </a:lnTo>
                  <a:lnTo>
                    <a:pt x="6867" y="198"/>
                  </a:lnTo>
                  <a:lnTo>
                    <a:pt x="6867" y="277"/>
                  </a:lnTo>
                  <a:lnTo>
                    <a:pt x="6887" y="415"/>
                  </a:lnTo>
                  <a:lnTo>
                    <a:pt x="6946" y="553"/>
                  </a:lnTo>
                  <a:lnTo>
                    <a:pt x="7006" y="692"/>
                  </a:lnTo>
                  <a:lnTo>
                    <a:pt x="7045" y="810"/>
                  </a:lnTo>
                  <a:lnTo>
                    <a:pt x="7065" y="928"/>
                  </a:lnTo>
                  <a:lnTo>
                    <a:pt x="7085" y="1145"/>
                  </a:lnTo>
                  <a:lnTo>
                    <a:pt x="7065" y="1382"/>
                  </a:lnTo>
                  <a:lnTo>
                    <a:pt x="6986" y="1619"/>
                  </a:lnTo>
                  <a:lnTo>
                    <a:pt x="6887" y="1836"/>
                  </a:lnTo>
                  <a:lnTo>
                    <a:pt x="6769" y="2033"/>
                  </a:lnTo>
                  <a:lnTo>
                    <a:pt x="6611" y="2211"/>
                  </a:lnTo>
                  <a:lnTo>
                    <a:pt x="6433" y="2369"/>
                  </a:lnTo>
                  <a:lnTo>
                    <a:pt x="6315" y="2428"/>
                  </a:lnTo>
                  <a:lnTo>
                    <a:pt x="6256" y="2448"/>
                  </a:lnTo>
                  <a:lnTo>
                    <a:pt x="6177" y="2428"/>
                  </a:lnTo>
                  <a:lnTo>
                    <a:pt x="6098" y="2389"/>
                  </a:lnTo>
                  <a:lnTo>
                    <a:pt x="6019" y="2329"/>
                  </a:lnTo>
                  <a:lnTo>
                    <a:pt x="5960" y="2211"/>
                  </a:lnTo>
                  <a:lnTo>
                    <a:pt x="5920" y="2073"/>
                  </a:lnTo>
                  <a:lnTo>
                    <a:pt x="5920" y="1935"/>
                  </a:lnTo>
                  <a:lnTo>
                    <a:pt x="5940" y="1797"/>
                  </a:lnTo>
                  <a:lnTo>
                    <a:pt x="5999" y="1659"/>
                  </a:lnTo>
                  <a:lnTo>
                    <a:pt x="6058" y="1540"/>
                  </a:lnTo>
                  <a:lnTo>
                    <a:pt x="6216" y="1303"/>
                  </a:lnTo>
                  <a:lnTo>
                    <a:pt x="6394" y="1086"/>
                  </a:lnTo>
                  <a:lnTo>
                    <a:pt x="6453" y="968"/>
                  </a:lnTo>
                  <a:lnTo>
                    <a:pt x="6512" y="830"/>
                  </a:lnTo>
                  <a:lnTo>
                    <a:pt x="6532" y="731"/>
                  </a:lnTo>
                  <a:lnTo>
                    <a:pt x="6512" y="652"/>
                  </a:lnTo>
                  <a:lnTo>
                    <a:pt x="6473" y="593"/>
                  </a:lnTo>
                  <a:lnTo>
                    <a:pt x="6453" y="553"/>
                  </a:lnTo>
                  <a:lnTo>
                    <a:pt x="6335" y="553"/>
                  </a:lnTo>
                  <a:lnTo>
                    <a:pt x="6256" y="613"/>
                  </a:lnTo>
                  <a:lnTo>
                    <a:pt x="6078" y="731"/>
                  </a:lnTo>
                  <a:lnTo>
                    <a:pt x="5901" y="849"/>
                  </a:lnTo>
                  <a:lnTo>
                    <a:pt x="5743" y="948"/>
                  </a:lnTo>
                  <a:lnTo>
                    <a:pt x="5585" y="1066"/>
                  </a:lnTo>
                  <a:lnTo>
                    <a:pt x="5506" y="1145"/>
                  </a:lnTo>
                  <a:lnTo>
                    <a:pt x="5447" y="1244"/>
                  </a:lnTo>
                  <a:lnTo>
                    <a:pt x="5328" y="1441"/>
                  </a:lnTo>
                  <a:lnTo>
                    <a:pt x="5151" y="1836"/>
                  </a:lnTo>
                  <a:lnTo>
                    <a:pt x="4953" y="2251"/>
                  </a:lnTo>
                  <a:lnTo>
                    <a:pt x="4756" y="2665"/>
                  </a:lnTo>
                  <a:lnTo>
                    <a:pt x="4598" y="3099"/>
                  </a:lnTo>
                  <a:lnTo>
                    <a:pt x="4440" y="3533"/>
                  </a:lnTo>
                  <a:lnTo>
                    <a:pt x="4401" y="3632"/>
                  </a:lnTo>
                  <a:lnTo>
                    <a:pt x="4361" y="3711"/>
                  </a:lnTo>
                  <a:lnTo>
                    <a:pt x="4282" y="3790"/>
                  </a:lnTo>
                  <a:lnTo>
                    <a:pt x="4184" y="3869"/>
                  </a:lnTo>
                  <a:lnTo>
                    <a:pt x="3414" y="4382"/>
                  </a:lnTo>
                  <a:lnTo>
                    <a:pt x="2625" y="4875"/>
                  </a:lnTo>
                  <a:lnTo>
                    <a:pt x="1855" y="5388"/>
                  </a:lnTo>
                  <a:lnTo>
                    <a:pt x="1480" y="5645"/>
                  </a:lnTo>
                  <a:lnTo>
                    <a:pt x="1105" y="5941"/>
                  </a:lnTo>
                  <a:lnTo>
                    <a:pt x="770" y="6217"/>
                  </a:lnTo>
                  <a:lnTo>
                    <a:pt x="573" y="6395"/>
                  </a:lnTo>
                  <a:lnTo>
                    <a:pt x="395" y="6592"/>
                  </a:lnTo>
                  <a:lnTo>
                    <a:pt x="237" y="6789"/>
                  </a:lnTo>
                  <a:lnTo>
                    <a:pt x="99" y="7006"/>
                  </a:lnTo>
                  <a:lnTo>
                    <a:pt x="59" y="7105"/>
                  </a:lnTo>
                  <a:lnTo>
                    <a:pt x="20" y="7204"/>
                  </a:lnTo>
                  <a:lnTo>
                    <a:pt x="0" y="7302"/>
                  </a:lnTo>
                  <a:lnTo>
                    <a:pt x="0" y="7421"/>
                  </a:lnTo>
                  <a:lnTo>
                    <a:pt x="20" y="7519"/>
                  </a:lnTo>
                  <a:lnTo>
                    <a:pt x="40" y="7618"/>
                  </a:lnTo>
                  <a:lnTo>
                    <a:pt x="99" y="7736"/>
                  </a:lnTo>
                  <a:lnTo>
                    <a:pt x="158" y="7815"/>
                  </a:lnTo>
                  <a:lnTo>
                    <a:pt x="296" y="8013"/>
                  </a:lnTo>
                  <a:lnTo>
                    <a:pt x="434" y="8171"/>
                  </a:lnTo>
                  <a:lnTo>
                    <a:pt x="573" y="8309"/>
                  </a:lnTo>
                  <a:lnTo>
                    <a:pt x="730" y="8427"/>
                  </a:lnTo>
                  <a:lnTo>
                    <a:pt x="869" y="8545"/>
                  </a:lnTo>
                  <a:lnTo>
                    <a:pt x="1026" y="8644"/>
                  </a:lnTo>
                  <a:lnTo>
                    <a:pt x="1184" y="8723"/>
                  </a:lnTo>
                  <a:lnTo>
                    <a:pt x="1362" y="8802"/>
                  </a:lnTo>
                  <a:lnTo>
                    <a:pt x="1520" y="8861"/>
                  </a:lnTo>
                  <a:lnTo>
                    <a:pt x="1697" y="8901"/>
                  </a:lnTo>
                  <a:lnTo>
                    <a:pt x="1855" y="8920"/>
                  </a:lnTo>
                  <a:lnTo>
                    <a:pt x="2033" y="8920"/>
                  </a:lnTo>
                  <a:lnTo>
                    <a:pt x="2210" y="8901"/>
                  </a:lnTo>
                  <a:lnTo>
                    <a:pt x="2388" y="8861"/>
                  </a:lnTo>
                  <a:lnTo>
                    <a:pt x="2546" y="8802"/>
                  </a:lnTo>
                  <a:lnTo>
                    <a:pt x="2723" y="8723"/>
                  </a:lnTo>
                  <a:lnTo>
                    <a:pt x="2901" y="8624"/>
                  </a:lnTo>
                  <a:lnTo>
                    <a:pt x="3059" y="8506"/>
                  </a:lnTo>
                  <a:lnTo>
                    <a:pt x="3335" y="8249"/>
                  </a:lnTo>
                  <a:lnTo>
                    <a:pt x="3611" y="7953"/>
                  </a:lnTo>
                  <a:lnTo>
                    <a:pt x="3868" y="7677"/>
                  </a:lnTo>
                  <a:lnTo>
                    <a:pt x="4125" y="7381"/>
                  </a:lnTo>
                  <a:lnTo>
                    <a:pt x="4302" y="7223"/>
                  </a:lnTo>
                  <a:lnTo>
                    <a:pt x="4480" y="7085"/>
                  </a:lnTo>
                  <a:lnTo>
                    <a:pt x="4874" y="6769"/>
                  </a:lnTo>
                  <a:lnTo>
                    <a:pt x="5309" y="6493"/>
                  </a:lnTo>
                  <a:lnTo>
                    <a:pt x="5743" y="6237"/>
                  </a:lnTo>
                  <a:lnTo>
                    <a:pt x="6197" y="5980"/>
                  </a:lnTo>
                  <a:lnTo>
                    <a:pt x="7104" y="5507"/>
                  </a:lnTo>
                  <a:lnTo>
                    <a:pt x="7992" y="5013"/>
                  </a:lnTo>
                  <a:lnTo>
                    <a:pt x="8170" y="4895"/>
                  </a:lnTo>
                  <a:lnTo>
                    <a:pt x="8347" y="4776"/>
                  </a:lnTo>
                  <a:lnTo>
                    <a:pt x="8486" y="4638"/>
                  </a:lnTo>
                  <a:lnTo>
                    <a:pt x="8624" y="4480"/>
                  </a:lnTo>
                  <a:lnTo>
                    <a:pt x="8762" y="4323"/>
                  </a:lnTo>
                  <a:lnTo>
                    <a:pt x="8861" y="4145"/>
                  </a:lnTo>
                  <a:lnTo>
                    <a:pt x="8959" y="3967"/>
                  </a:lnTo>
                  <a:lnTo>
                    <a:pt x="9038" y="3770"/>
                  </a:lnTo>
                  <a:lnTo>
                    <a:pt x="9117" y="3573"/>
                  </a:lnTo>
                  <a:lnTo>
                    <a:pt x="9157" y="3375"/>
                  </a:lnTo>
                  <a:lnTo>
                    <a:pt x="9196" y="3178"/>
                  </a:lnTo>
                  <a:lnTo>
                    <a:pt x="9216" y="2961"/>
                  </a:lnTo>
                  <a:lnTo>
                    <a:pt x="9216" y="2764"/>
                  </a:lnTo>
                  <a:lnTo>
                    <a:pt x="9216" y="2547"/>
                  </a:lnTo>
                  <a:lnTo>
                    <a:pt x="9176" y="2329"/>
                  </a:lnTo>
                  <a:lnTo>
                    <a:pt x="9137" y="2112"/>
                  </a:lnTo>
                  <a:lnTo>
                    <a:pt x="9078" y="1915"/>
                  </a:lnTo>
                  <a:lnTo>
                    <a:pt x="9018" y="1698"/>
                  </a:lnTo>
                  <a:lnTo>
                    <a:pt x="8920" y="1501"/>
                  </a:lnTo>
                  <a:lnTo>
                    <a:pt x="8801" y="1303"/>
                  </a:lnTo>
                  <a:lnTo>
                    <a:pt x="8683" y="1126"/>
                  </a:lnTo>
                  <a:lnTo>
                    <a:pt x="8545" y="948"/>
                  </a:lnTo>
                  <a:lnTo>
                    <a:pt x="8407" y="790"/>
                  </a:lnTo>
                  <a:lnTo>
                    <a:pt x="8249" y="632"/>
                  </a:lnTo>
                  <a:lnTo>
                    <a:pt x="7973" y="415"/>
                  </a:lnTo>
                  <a:lnTo>
                    <a:pt x="7775" y="277"/>
                  </a:lnTo>
                  <a:lnTo>
                    <a:pt x="7578" y="139"/>
                  </a:lnTo>
                  <a:lnTo>
                    <a:pt x="7361" y="40"/>
                  </a:lnTo>
                  <a:lnTo>
                    <a:pt x="7262" y="21"/>
                  </a:lnTo>
                  <a:lnTo>
                    <a:pt x="7163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7141180" y="2059320"/>
              <a:ext cx="685275" cy="703192"/>
            </a:xfrm>
            <a:custGeom>
              <a:avLst/>
              <a:gdLst/>
              <a:ahLst/>
              <a:cxnLst/>
              <a:rect l="l" t="t" r="r" b="b"/>
              <a:pathLst>
                <a:path w="20386" h="20919" extrusionOk="0">
                  <a:moveTo>
                    <a:pt x="2448" y="1"/>
                  </a:moveTo>
                  <a:lnTo>
                    <a:pt x="2211" y="40"/>
                  </a:lnTo>
                  <a:lnTo>
                    <a:pt x="1974" y="79"/>
                  </a:lnTo>
                  <a:lnTo>
                    <a:pt x="1718" y="139"/>
                  </a:lnTo>
                  <a:lnTo>
                    <a:pt x="1481" y="198"/>
                  </a:lnTo>
                  <a:lnTo>
                    <a:pt x="1244" y="297"/>
                  </a:lnTo>
                  <a:lnTo>
                    <a:pt x="1027" y="395"/>
                  </a:lnTo>
                  <a:lnTo>
                    <a:pt x="810" y="514"/>
                  </a:lnTo>
                  <a:lnTo>
                    <a:pt x="632" y="652"/>
                  </a:lnTo>
                  <a:lnTo>
                    <a:pt x="455" y="810"/>
                  </a:lnTo>
                  <a:lnTo>
                    <a:pt x="297" y="987"/>
                  </a:lnTo>
                  <a:lnTo>
                    <a:pt x="178" y="1185"/>
                  </a:lnTo>
                  <a:lnTo>
                    <a:pt x="80" y="1382"/>
                  </a:lnTo>
                  <a:lnTo>
                    <a:pt x="21" y="1619"/>
                  </a:lnTo>
                  <a:lnTo>
                    <a:pt x="1" y="1856"/>
                  </a:lnTo>
                  <a:lnTo>
                    <a:pt x="21" y="2408"/>
                  </a:lnTo>
                  <a:lnTo>
                    <a:pt x="40" y="2980"/>
                  </a:lnTo>
                  <a:lnTo>
                    <a:pt x="100" y="3553"/>
                  </a:lnTo>
                  <a:lnTo>
                    <a:pt x="159" y="4145"/>
                  </a:lnTo>
                  <a:lnTo>
                    <a:pt x="435" y="6434"/>
                  </a:lnTo>
                  <a:lnTo>
                    <a:pt x="474" y="6868"/>
                  </a:lnTo>
                  <a:lnTo>
                    <a:pt x="494" y="7322"/>
                  </a:lnTo>
                  <a:lnTo>
                    <a:pt x="514" y="7539"/>
                  </a:lnTo>
                  <a:lnTo>
                    <a:pt x="553" y="7776"/>
                  </a:lnTo>
                  <a:lnTo>
                    <a:pt x="593" y="7973"/>
                  </a:lnTo>
                  <a:lnTo>
                    <a:pt x="672" y="8170"/>
                  </a:lnTo>
                  <a:lnTo>
                    <a:pt x="731" y="8308"/>
                  </a:lnTo>
                  <a:lnTo>
                    <a:pt x="830" y="8446"/>
                  </a:lnTo>
                  <a:lnTo>
                    <a:pt x="1027" y="8723"/>
                  </a:lnTo>
                  <a:lnTo>
                    <a:pt x="1224" y="8979"/>
                  </a:lnTo>
                  <a:lnTo>
                    <a:pt x="1323" y="9117"/>
                  </a:lnTo>
                  <a:lnTo>
                    <a:pt x="1422" y="9256"/>
                  </a:lnTo>
                  <a:lnTo>
                    <a:pt x="1599" y="9611"/>
                  </a:lnTo>
                  <a:lnTo>
                    <a:pt x="1757" y="9946"/>
                  </a:lnTo>
                  <a:lnTo>
                    <a:pt x="1895" y="10321"/>
                  </a:lnTo>
                  <a:lnTo>
                    <a:pt x="1994" y="10696"/>
                  </a:lnTo>
                  <a:lnTo>
                    <a:pt x="2211" y="11446"/>
                  </a:lnTo>
                  <a:lnTo>
                    <a:pt x="2389" y="12196"/>
                  </a:lnTo>
                  <a:lnTo>
                    <a:pt x="2527" y="12650"/>
                  </a:lnTo>
                  <a:lnTo>
                    <a:pt x="2685" y="13104"/>
                  </a:lnTo>
                  <a:lnTo>
                    <a:pt x="2842" y="13557"/>
                  </a:lnTo>
                  <a:lnTo>
                    <a:pt x="3000" y="14011"/>
                  </a:lnTo>
                  <a:lnTo>
                    <a:pt x="3198" y="14445"/>
                  </a:lnTo>
                  <a:lnTo>
                    <a:pt x="3395" y="14880"/>
                  </a:lnTo>
                  <a:lnTo>
                    <a:pt x="3612" y="15294"/>
                  </a:lnTo>
                  <a:lnTo>
                    <a:pt x="3849" y="15708"/>
                  </a:lnTo>
                  <a:lnTo>
                    <a:pt x="4086" y="16123"/>
                  </a:lnTo>
                  <a:lnTo>
                    <a:pt x="4342" y="16517"/>
                  </a:lnTo>
                  <a:lnTo>
                    <a:pt x="4618" y="16912"/>
                  </a:lnTo>
                  <a:lnTo>
                    <a:pt x="4914" y="17287"/>
                  </a:lnTo>
                  <a:lnTo>
                    <a:pt x="5210" y="17642"/>
                  </a:lnTo>
                  <a:lnTo>
                    <a:pt x="5546" y="17998"/>
                  </a:lnTo>
                  <a:lnTo>
                    <a:pt x="5881" y="18333"/>
                  </a:lnTo>
                  <a:lnTo>
                    <a:pt x="6237" y="18649"/>
                  </a:lnTo>
                  <a:lnTo>
                    <a:pt x="6592" y="18964"/>
                  </a:lnTo>
                  <a:lnTo>
                    <a:pt x="6987" y="19241"/>
                  </a:lnTo>
                  <a:lnTo>
                    <a:pt x="7381" y="19517"/>
                  </a:lnTo>
                  <a:lnTo>
                    <a:pt x="7776" y="19754"/>
                  </a:lnTo>
                  <a:lnTo>
                    <a:pt x="8210" y="19991"/>
                  </a:lnTo>
                  <a:lnTo>
                    <a:pt x="8644" y="20188"/>
                  </a:lnTo>
                  <a:lnTo>
                    <a:pt x="9078" y="20366"/>
                  </a:lnTo>
                  <a:lnTo>
                    <a:pt x="9532" y="20523"/>
                  </a:lnTo>
                  <a:lnTo>
                    <a:pt x="9986" y="20662"/>
                  </a:lnTo>
                  <a:lnTo>
                    <a:pt x="10460" y="20760"/>
                  </a:lnTo>
                  <a:lnTo>
                    <a:pt x="10913" y="20839"/>
                  </a:lnTo>
                  <a:lnTo>
                    <a:pt x="11387" y="20898"/>
                  </a:lnTo>
                  <a:lnTo>
                    <a:pt x="11861" y="20918"/>
                  </a:lnTo>
                  <a:lnTo>
                    <a:pt x="12334" y="20918"/>
                  </a:lnTo>
                  <a:lnTo>
                    <a:pt x="12808" y="20879"/>
                  </a:lnTo>
                  <a:lnTo>
                    <a:pt x="13281" y="20819"/>
                  </a:lnTo>
                  <a:lnTo>
                    <a:pt x="13814" y="20701"/>
                  </a:lnTo>
                  <a:lnTo>
                    <a:pt x="14347" y="20563"/>
                  </a:lnTo>
                  <a:lnTo>
                    <a:pt x="14860" y="20405"/>
                  </a:lnTo>
                  <a:lnTo>
                    <a:pt x="15373" y="20208"/>
                  </a:lnTo>
                  <a:lnTo>
                    <a:pt x="15867" y="19991"/>
                  </a:lnTo>
                  <a:lnTo>
                    <a:pt x="16360" y="19754"/>
                  </a:lnTo>
                  <a:lnTo>
                    <a:pt x="16834" y="19478"/>
                  </a:lnTo>
                  <a:lnTo>
                    <a:pt x="17307" y="19201"/>
                  </a:lnTo>
                  <a:lnTo>
                    <a:pt x="17741" y="18886"/>
                  </a:lnTo>
                  <a:lnTo>
                    <a:pt x="18175" y="18550"/>
                  </a:lnTo>
                  <a:lnTo>
                    <a:pt x="18590" y="18195"/>
                  </a:lnTo>
                  <a:lnTo>
                    <a:pt x="19004" y="17820"/>
                  </a:lnTo>
                  <a:lnTo>
                    <a:pt x="19379" y="17425"/>
                  </a:lnTo>
                  <a:lnTo>
                    <a:pt x="19734" y="17011"/>
                  </a:lnTo>
                  <a:lnTo>
                    <a:pt x="20070" y="16577"/>
                  </a:lnTo>
                  <a:lnTo>
                    <a:pt x="20386" y="16123"/>
                  </a:lnTo>
                  <a:lnTo>
                    <a:pt x="20208" y="15925"/>
                  </a:lnTo>
                  <a:lnTo>
                    <a:pt x="20030" y="15689"/>
                  </a:lnTo>
                  <a:lnTo>
                    <a:pt x="19892" y="15432"/>
                  </a:lnTo>
                  <a:lnTo>
                    <a:pt x="19754" y="15176"/>
                  </a:lnTo>
                  <a:lnTo>
                    <a:pt x="19616" y="14899"/>
                  </a:lnTo>
                  <a:lnTo>
                    <a:pt x="19517" y="14623"/>
                  </a:lnTo>
                  <a:lnTo>
                    <a:pt x="19300" y="14071"/>
                  </a:lnTo>
                  <a:lnTo>
                    <a:pt x="19083" y="13498"/>
                  </a:lnTo>
                  <a:lnTo>
                    <a:pt x="18866" y="12965"/>
                  </a:lnTo>
                  <a:lnTo>
                    <a:pt x="18767" y="12709"/>
                  </a:lnTo>
                  <a:lnTo>
                    <a:pt x="18649" y="12472"/>
                  </a:lnTo>
                  <a:lnTo>
                    <a:pt x="18511" y="12255"/>
                  </a:lnTo>
                  <a:lnTo>
                    <a:pt x="18373" y="12058"/>
                  </a:lnTo>
                  <a:lnTo>
                    <a:pt x="18116" y="12255"/>
                  </a:lnTo>
                  <a:lnTo>
                    <a:pt x="17840" y="12452"/>
                  </a:lnTo>
                  <a:lnTo>
                    <a:pt x="17544" y="12650"/>
                  </a:lnTo>
                  <a:lnTo>
                    <a:pt x="17248" y="12827"/>
                  </a:lnTo>
                  <a:lnTo>
                    <a:pt x="16932" y="13005"/>
                  </a:lnTo>
                  <a:lnTo>
                    <a:pt x="16597" y="13163"/>
                  </a:lnTo>
                  <a:lnTo>
                    <a:pt x="15906" y="13459"/>
                  </a:lnTo>
                  <a:lnTo>
                    <a:pt x="15215" y="13735"/>
                  </a:lnTo>
                  <a:lnTo>
                    <a:pt x="14505" y="13972"/>
                  </a:lnTo>
                  <a:lnTo>
                    <a:pt x="13834" y="14189"/>
                  </a:lnTo>
                  <a:lnTo>
                    <a:pt x="13183" y="14347"/>
                  </a:lnTo>
                  <a:lnTo>
                    <a:pt x="12689" y="14465"/>
                  </a:lnTo>
                  <a:lnTo>
                    <a:pt x="12433" y="14505"/>
                  </a:lnTo>
                  <a:lnTo>
                    <a:pt x="12176" y="14524"/>
                  </a:lnTo>
                  <a:lnTo>
                    <a:pt x="11920" y="14524"/>
                  </a:lnTo>
                  <a:lnTo>
                    <a:pt x="11683" y="14505"/>
                  </a:lnTo>
                  <a:lnTo>
                    <a:pt x="11446" y="14445"/>
                  </a:lnTo>
                  <a:lnTo>
                    <a:pt x="11209" y="14367"/>
                  </a:lnTo>
                  <a:lnTo>
                    <a:pt x="11071" y="14307"/>
                  </a:lnTo>
                  <a:lnTo>
                    <a:pt x="10933" y="14228"/>
                  </a:lnTo>
                  <a:lnTo>
                    <a:pt x="10815" y="14149"/>
                  </a:lnTo>
                  <a:lnTo>
                    <a:pt x="10716" y="14051"/>
                  </a:lnTo>
                  <a:lnTo>
                    <a:pt x="10617" y="13932"/>
                  </a:lnTo>
                  <a:lnTo>
                    <a:pt x="10519" y="13814"/>
                  </a:lnTo>
                  <a:lnTo>
                    <a:pt x="10381" y="13577"/>
                  </a:lnTo>
                  <a:lnTo>
                    <a:pt x="10262" y="13281"/>
                  </a:lnTo>
                  <a:lnTo>
                    <a:pt x="10164" y="12985"/>
                  </a:lnTo>
                  <a:lnTo>
                    <a:pt x="10104" y="12669"/>
                  </a:lnTo>
                  <a:lnTo>
                    <a:pt x="10045" y="12334"/>
                  </a:lnTo>
                  <a:lnTo>
                    <a:pt x="10025" y="11999"/>
                  </a:lnTo>
                  <a:lnTo>
                    <a:pt x="10006" y="11643"/>
                  </a:lnTo>
                  <a:lnTo>
                    <a:pt x="10006" y="10972"/>
                  </a:lnTo>
                  <a:lnTo>
                    <a:pt x="10025" y="10341"/>
                  </a:lnTo>
                  <a:lnTo>
                    <a:pt x="10006" y="9808"/>
                  </a:lnTo>
                  <a:lnTo>
                    <a:pt x="9966" y="8723"/>
                  </a:lnTo>
                  <a:lnTo>
                    <a:pt x="9927" y="8190"/>
                  </a:lnTo>
                  <a:lnTo>
                    <a:pt x="9887" y="7637"/>
                  </a:lnTo>
                  <a:lnTo>
                    <a:pt x="9828" y="7105"/>
                  </a:lnTo>
                  <a:lnTo>
                    <a:pt x="9729" y="6572"/>
                  </a:lnTo>
                  <a:lnTo>
                    <a:pt x="9631" y="6039"/>
                  </a:lnTo>
                  <a:lnTo>
                    <a:pt x="9473" y="5506"/>
                  </a:lnTo>
                  <a:lnTo>
                    <a:pt x="9374" y="5190"/>
                  </a:lnTo>
                  <a:lnTo>
                    <a:pt x="9256" y="4875"/>
                  </a:lnTo>
                  <a:lnTo>
                    <a:pt x="9118" y="4579"/>
                  </a:lnTo>
                  <a:lnTo>
                    <a:pt x="8980" y="4283"/>
                  </a:lnTo>
                  <a:lnTo>
                    <a:pt x="8822" y="3987"/>
                  </a:lnTo>
                  <a:lnTo>
                    <a:pt x="8664" y="3710"/>
                  </a:lnTo>
                  <a:lnTo>
                    <a:pt x="8486" y="3434"/>
                  </a:lnTo>
                  <a:lnTo>
                    <a:pt x="8309" y="3158"/>
                  </a:lnTo>
                  <a:lnTo>
                    <a:pt x="7993" y="2763"/>
                  </a:lnTo>
                  <a:lnTo>
                    <a:pt x="7657" y="2388"/>
                  </a:lnTo>
                  <a:lnTo>
                    <a:pt x="7283" y="2053"/>
                  </a:lnTo>
                  <a:lnTo>
                    <a:pt x="6908" y="1717"/>
                  </a:lnTo>
                  <a:lnTo>
                    <a:pt x="6493" y="1421"/>
                  </a:lnTo>
                  <a:lnTo>
                    <a:pt x="6059" y="1125"/>
                  </a:lnTo>
                  <a:lnTo>
                    <a:pt x="5605" y="869"/>
                  </a:lnTo>
                  <a:lnTo>
                    <a:pt x="5132" y="652"/>
                  </a:lnTo>
                  <a:lnTo>
                    <a:pt x="4579" y="415"/>
                  </a:lnTo>
                  <a:lnTo>
                    <a:pt x="4046" y="218"/>
                  </a:lnTo>
                  <a:lnTo>
                    <a:pt x="3750" y="139"/>
                  </a:lnTo>
                  <a:lnTo>
                    <a:pt x="3474" y="79"/>
                  </a:lnTo>
                  <a:lnTo>
                    <a:pt x="3198" y="20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909666" y="2244411"/>
              <a:ext cx="126090" cy="283946"/>
            </a:xfrm>
            <a:custGeom>
              <a:avLst/>
              <a:gdLst/>
              <a:ahLst/>
              <a:cxnLst/>
              <a:rect l="l" t="t" r="r" b="b"/>
              <a:pathLst>
                <a:path w="3751" h="8447" extrusionOk="0">
                  <a:moveTo>
                    <a:pt x="3533" y="0"/>
                  </a:moveTo>
                  <a:lnTo>
                    <a:pt x="3257" y="671"/>
                  </a:lnTo>
                  <a:lnTo>
                    <a:pt x="2981" y="1362"/>
                  </a:lnTo>
                  <a:lnTo>
                    <a:pt x="2428" y="2822"/>
                  </a:lnTo>
                  <a:lnTo>
                    <a:pt x="1895" y="4263"/>
                  </a:lnTo>
                  <a:lnTo>
                    <a:pt x="1619" y="4973"/>
                  </a:lnTo>
                  <a:lnTo>
                    <a:pt x="1323" y="5683"/>
                  </a:lnTo>
                  <a:lnTo>
                    <a:pt x="1027" y="6374"/>
                  </a:lnTo>
                  <a:lnTo>
                    <a:pt x="711" y="7045"/>
                  </a:lnTo>
                  <a:lnTo>
                    <a:pt x="356" y="7696"/>
                  </a:lnTo>
                  <a:lnTo>
                    <a:pt x="1" y="8328"/>
                  </a:lnTo>
                  <a:lnTo>
                    <a:pt x="198" y="8446"/>
                  </a:lnTo>
                  <a:lnTo>
                    <a:pt x="573" y="7815"/>
                  </a:lnTo>
                  <a:lnTo>
                    <a:pt x="928" y="7163"/>
                  </a:lnTo>
                  <a:lnTo>
                    <a:pt x="1244" y="6473"/>
                  </a:lnTo>
                  <a:lnTo>
                    <a:pt x="1560" y="5782"/>
                  </a:lnTo>
                  <a:lnTo>
                    <a:pt x="1836" y="5072"/>
                  </a:lnTo>
                  <a:lnTo>
                    <a:pt x="2132" y="4361"/>
                  </a:lnTo>
                  <a:lnTo>
                    <a:pt x="2665" y="2901"/>
                  </a:lnTo>
                  <a:lnTo>
                    <a:pt x="3198" y="1460"/>
                  </a:lnTo>
                  <a:lnTo>
                    <a:pt x="3474" y="770"/>
                  </a:lnTo>
                  <a:lnTo>
                    <a:pt x="3750" y="99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7283140" y="2792992"/>
              <a:ext cx="45145" cy="1236528"/>
            </a:xfrm>
            <a:custGeom>
              <a:avLst/>
              <a:gdLst/>
              <a:ahLst/>
              <a:cxnLst/>
              <a:rect l="l" t="t" r="r" b="b"/>
              <a:pathLst>
                <a:path w="1343" h="36785" extrusionOk="0">
                  <a:moveTo>
                    <a:pt x="1" y="1"/>
                  </a:moveTo>
                  <a:lnTo>
                    <a:pt x="1" y="36784"/>
                  </a:lnTo>
                  <a:lnTo>
                    <a:pt x="1343" y="36784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5218783" y="2792992"/>
              <a:ext cx="45145" cy="1236528"/>
            </a:xfrm>
            <a:custGeom>
              <a:avLst/>
              <a:gdLst/>
              <a:ahLst/>
              <a:cxnLst/>
              <a:rect l="l" t="t" r="r" b="b"/>
              <a:pathLst>
                <a:path w="1343" h="36785" extrusionOk="0">
                  <a:moveTo>
                    <a:pt x="0" y="1"/>
                  </a:moveTo>
                  <a:lnTo>
                    <a:pt x="0" y="36784"/>
                  </a:lnTo>
                  <a:lnTo>
                    <a:pt x="1342" y="36784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799230" y="2680243"/>
              <a:ext cx="426541" cy="118089"/>
            </a:xfrm>
            <a:custGeom>
              <a:avLst/>
              <a:gdLst/>
              <a:ahLst/>
              <a:cxnLst/>
              <a:rect l="l" t="t" r="r" b="b"/>
              <a:pathLst>
                <a:path w="12689" h="3513" extrusionOk="0">
                  <a:moveTo>
                    <a:pt x="2230" y="0"/>
                  </a:moveTo>
                  <a:lnTo>
                    <a:pt x="1934" y="59"/>
                  </a:lnTo>
                  <a:lnTo>
                    <a:pt x="1638" y="138"/>
                  </a:lnTo>
                  <a:lnTo>
                    <a:pt x="1441" y="217"/>
                  </a:lnTo>
                  <a:lnTo>
                    <a:pt x="1243" y="336"/>
                  </a:lnTo>
                  <a:lnTo>
                    <a:pt x="1026" y="474"/>
                  </a:lnTo>
                  <a:lnTo>
                    <a:pt x="809" y="632"/>
                  </a:lnTo>
                  <a:lnTo>
                    <a:pt x="612" y="809"/>
                  </a:lnTo>
                  <a:lnTo>
                    <a:pt x="434" y="987"/>
                  </a:lnTo>
                  <a:lnTo>
                    <a:pt x="296" y="1164"/>
                  </a:lnTo>
                  <a:lnTo>
                    <a:pt x="178" y="1362"/>
                  </a:lnTo>
                  <a:lnTo>
                    <a:pt x="118" y="1500"/>
                  </a:lnTo>
                  <a:lnTo>
                    <a:pt x="59" y="1658"/>
                  </a:lnTo>
                  <a:lnTo>
                    <a:pt x="20" y="1796"/>
                  </a:lnTo>
                  <a:lnTo>
                    <a:pt x="0" y="1934"/>
                  </a:lnTo>
                  <a:lnTo>
                    <a:pt x="0" y="2072"/>
                  </a:lnTo>
                  <a:lnTo>
                    <a:pt x="0" y="2210"/>
                  </a:lnTo>
                  <a:lnTo>
                    <a:pt x="20" y="2329"/>
                  </a:lnTo>
                  <a:lnTo>
                    <a:pt x="59" y="2447"/>
                  </a:lnTo>
                  <a:lnTo>
                    <a:pt x="118" y="2565"/>
                  </a:lnTo>
                  <a:lnTo>
                    <a:pt x="178" y="2684"/>
                  </a:lnTo>
                  <a:lnTo>
                    <a:pt x="257" y="2783"/>
                  </a:lnTo>
                  <a:lnTo>
                    <a:pt x="355" y="2881"/>
                  </a:lnTo>
                  <a:lnTo>
                    <a:pt x="474" y="2960"/>
                  </a:lnTo>
                  <a:lnTo>
                    <a:pt x="592" y="3039"/>
                  </a:lnTo>
                  <a:lnTo>
                    <a:pt x="730" y="3118"/>
                  </a:lnTo>
                  <a:lnTo>
                    <a:pt x="888" y="3177"/>
                  </a:lnTo>
                  <a:lnTo>
                    <a:pt x="1125" y="3276"/>
                  </a:lnTo>
                  <a:lnTo>
                    <a:pt x="1381" y="3335"/>
                  </a:lnTo>
                  <a:lnTo>
                    <a:pt x="1638" y="3394"/>
                  </a:lnTo>
                  <a:lnTo>
                    <a:pt x="1894" y="3434"/>
                  </a:lnTo>
                  <a:lnTo>
                    <a:pt x="2427" y="3493"/>
                  </a:lnTo>
                  <a:lnTo>
                    <a:pt x="2960" y="3513"/>
                  </a:lnTo>
                  <a:lnTo>
                    <a:pt x="3493" y="3513"/>
                  </a:lnTo>
                  <a:lnTo>
                    <a:pt x="4026" y="3493"/>
                  </a:lnTo>
                  <a:lnTo>
                    <a:pt x="5072" y="3414"/>
                  </a:lnTo>
                  <a:lnTo>
                    <a:pt x="5920" y="3355"/>
                  </a:lnTo>
                  <a:lnTo>
                    <a:pt x="6769" y="3315"/>
                  </a:lnTo>
                  <a:lnTo>
                    <a:pt x="8091" y="3276"/>
                  </a:lnTo>
                  <a:lnTo>
                    <a:pt x="9393" y="3256"/>
                  </a:lnTo>
                  <a:lnTo>
                    <a:pt x="10715" y="3296"/>
                  </a:lnTo>
                  <a:lnTo>
                    <a:pt x="12037" y="3375"/>
                  </a:lnTo>
                  <a:lnTo>
                    <a:pt x="12373" y="3375"/>
                  </a:lnTo>
                  <a:lnTo>
                    <a:pt x="12472" y="3335"/>
                  </a:lnTo>
                  <a:lnTo>
                    <a:pt x="12531" y="3315"/>
                  </a:lnTo>
                  <a:lnTo>
                    <a:pt x="12590" y="3276"/>
                  </a:lnTo>
                  <a:lnTo>
                    <a:pt x="12629" y="3236"/>
                  </a:lnTo>
                  <a:lnTo>
                    <a:pt x="12649" y="3177"/>
                  </a:lnTo>
                  <a:lnTo>
                    <a:pt x="12669" y="3118"/>
                  </a:lnTo>
                  <a:lnTo>
                    <a:pt x="12689" y="3059"/>
                  </a:lnTo>
                  <a:lnTo>
                    <a:pt x="12669" y="2921"/>
                  </a:lnTo>
                  <a:lnTo>
                    <a:pt x="12610" y="2763"/>
                  </a:lnTo>
                  <a:lnTo>
                    <a:pt x="12531" y="2585"/>
                  </a:lnTo>
                  <a:lnTo>
                    <a:pt x="12412" y="2427"/>
                  </a:lnTo>
                  <a:lnTo>
                    <a:pt x="12294" y="2250"/>
                  </a:lnTo>
                  <a:lnTo>
                    <a:pt x="12037" y="1934"/>
                  </a:lnTo>
                  <a:lnTo>
                    <a:pt x="11761" y="1658"/>
                  </a:lnTo>
                  <a:lnTo>
                    <a:pt x="11544" y="1480"/>
                  </a:lnTo>
                  <a:lnTo>
                    <a:pt x="11228" y="1263"/>
                  </a:lnTo>
                  <a:lnTo>
                    <a:pt x="10893" y="1085"/>
                  </a:lnTo>
                  <a:lnTo>
                    <a:pt x="10538" y="947"/>
                  </a:lnTo>
                  <a:lnTo>
                    <a:pt x="10183" y="829"/>
                  </a:lnTo>
                  <a:lnTo>
                    <a:pt x="9808" y="750"/>
                  </a:lnTo>
                  <a:lnTo>
                    <a:pt x="9433" y="691"/>
                  </a:lnTo>
                  <a:lnTo>
                    <a:pt x="9058" y="671"/>
                  </a:lnTo>
                  <a:lnTo>
                    <a:pt x="8683" y="671"/>
                  </a:lnTo>
                  <a:lnTo>
                    <a:pt x="8130" y="711"/>
                  </a:lnTo>
                  <a:lnTo>
                    <a:pt x="7597" y="770"/>
                  </a:lnTo>
                  <a:lnTo>
                    <a:pt x="7045" y="849"/>
                  </a:lnTo>
                  <a:lnTo>
                    <a:pt x="6512" y="888"/>
                  </a:lnTo>
                  <a:lnTo>
                    <a:pt x="6216" y="888"/>
                  </a:lnTo>
                  <a:lnTo>
                    <a:pt x="5920" y="849"/>
                  </a:lnTo>
                  <a:lnTo>
                    <a:pt x="5604" y="789"/>
                  </a:lnTo>
                  <a:lnTo>
                    <a:pt x="5308" y="711"/>
                  </a:lnTo>
                  <a:lnTo>
                    <a:pt x="4677" y="533"/>
                  </a:lnTo>
                  <a:lnTo>
                    <a:pt x="4065" y="316"/>
                  </a:lnTo>
                  <a:lnTo>
                    <a:pt x="3453" y="138"/>
                  </a:lnTo>
                  <a:lnTo>
                    <a:pt x="3138" y="79"/>
                  </a:lnTo>
                  <a:lnTo>
                    <a:pt x="2842" y="20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5046971" y="3002622"/>
              <a:ext cx="1246444" cy="1048788"/>
            </a:xfrm>
            <a:custGeom>
              <a:avLst/>
              <a:gdLst/>
              <a:ahLst/>
              <a:cxnLst/>
              <a:rect l="l" t="t" r="r" b="b"/>
              <a:pathLst>
                <a:path w="37080" h="31200" extrusionOk="0">
                  <a:moveTo>
                    <a:pt x="6414" y="1"/>
                  </a:moveTo>
                  <a:lnTo>
                    <a:pt x="5822" y="20"/>
                  </a:lnTo>
                  <a:lnTo>
                    <a:pt x="5230" y="60"/>
                  </a:lnTo>
                  <a:lnTo>
                    <a:pt x="4638" y="139"/>
                  </a:lnTo>
                  <a:lnTo>
                    <a:pt x="4065" y="237"/>
                  </a:lnTo>
                  <a:lnTo>
                    <a:pt x="3513" y="376"/>
                  </a:lnTo>
                  <a:lnTo>
                    <a:pt x="3237" y="454"/>
                  </a:lnTo>
                  <a:lnTo>
                    <a:pt x="2960" y="553"/>
                  </a:lnTo>
                  <a:lnTo>
                    <a:pt x="2704" y="672"/>
                  </a:lnTo>
                  <a:lnTo>
                    <a:pt x="2447" y="790"/>
                  </a:lnTo>
                  <a:lnTo>
                    <a:pt x="2210" y="908"/>
                  </a:lnTo>
                  <a:lnTo>
                    <a:pt x="1974" y="1066"/>
                  </a:lnTo>
                  <a:lnTo>
                    <a:pt x="1737" y="1224"/>
                  </a:lnTo>
                  <a:lnTo>
                    <a:pt x="1520" y="1382"/>
                  </a:lnTo>
                  <a:lnTo>
                    <a:pt x="1322" y="1579"/>
                  </a:lnTo>
                  <a:lnTo>
                    <a:pt x="1125" y="1777"/>
                  </a:lnTo>
                  <a:lnTo>
                    <a:pt x="928" y="1994"/>
                  </a:lnTo>
                  <a:lnTo>
                    <a:pt x="770" y="2230"/>
                  </a:lnTo>
                  <a:lnTo>
                    <a:pt x="612" y="2467"/>
                  </a:lnTo>
                  <a:lnTo>
                    <a:pt x="494" y="2704"/>
                  </a:lnTo>
                  <a:lnTo>
                    <a:pt x="375" y="2961"/>
                  </a:lnTo>
                  <a:lnTo>
                    <a:pt x="277" y="3217"/>
                  </a:lnTo>
                  <a:lnTo>
                    <a:pt x="198" y="3493"/>
                  </a:lnTo>
                  <a:lnTo>
                    <a:pt x="138" y="3770"/>
                  </a:lnTo>
                  <a:lnTo>
                    <a:pt x="79" y="4066"/>
                  </a:lnTo>
                  <a:lnTo>
                    <a:pt x="40" y="4362"/>
                  </a:lnTo>
                  <a:lnTo>
                    <a:pt x="20" y="4658"/>
                  </a:lnTo>
                  <a:lnTo>
                    <a:pt x="0" y="4973"/>
                  </a:lnTo>
                  <a:lnTo>
                    <a:pt x="0" y="5289"/>
                  </a:lnTo>
                  <a:lnTo>
                    <a:pt x="0" y="5605"/>
                  </a:lnTo>
                  <a:lnTo>
                    <a:pt x="59" y="6256"/>
                  </a:lnTo>
                  <a:lnTo>
                    <a:pt x="158" y="6888"/>
                  </a:lnTo>
                  <a:lnTo>
                    <a:pt x="316" y="7519"/>
                  </a:lnTo>
                  <a:lnTo>
                    <a:pt x="494" y="8151"/>
                  </a:lnTo>
                  <a:lnTo>
                    <a:pt x="711" y="8762"/>
                  </a:lnTo>
                  <a:lnTo>
                    <a:pt x="987" y="9335"/>
                  </a:lnTo>
                  <a:lnTo>
                    <a:pt x="1263" y="9887"/>
                  </a:lnTo>
                  <a:lnTo>
                    <a:pt x="1421" y="10124"/>
                  </a:lnTo>
                  <a:lnTo>
                    <a:pt x="1599" y="10380"/>
                  </a:lnTo>
                  <a:lnTo>
                    <a:pt x="1757" y="10617"/>
                  </a:lnTo>
                  <a:lnTo>
                    <a:pt x="1934" y="10834"/>
                  </a:lnTo>
                  <a:lnTo>
                    <a:pt x="2112" y="11032"/>
                  </a:lnTo>
                  <a:lnTo>
                    <a:pt x="2309" y="11209"/>
                  </a:lnTo>
                  <a:lnTo>
                    <a:pt x="2506" y="11387"/>
                  </a:lnTo>
                  <a:lnTo>
                    <a:pt x="2724" y="11564"/>
                  </a:lnTo>
                  <a:lnTo>
                    <a:pt x="2941" y="11703"/>
                  </a:lnTo>
                  <a:lnTo>
                    <a:pt x="3158" y="11841"/>
                  </a:lnTo>
                  <a:lnTo>
                    <a:pt x="3394" y="11959"/>
                  </a:lnTo>
                  <a:lnTo>
                    <a:pt x="3612" y="12058"/>
                  </a:lnTo>
                  <a:lnTo>
                    <a:pt x="3848" y="12156"/>
                  </a:lnTo>
                  <a:lnTo>
                    <a:pt x="4085" y="12235"/>
                  </a:lnTo>
                  <a:lnTo>
                    <a:pt x="4322" y="12295"/>
                  </a:lnTo>
                  <a:lnTo>
                    <a:pt x="4578" y="12354"/>
                  </a:lnTo>
                  <a:lnTo>
                    <a:pt x="5072" y="12413"/>
                  </a:lnTo>
                  <a:lnTo>
                    <a:pt x="5585" y="12452"/>
                  </a:lnTo>
                  <a:lnTo>
                    <a:pt x="6098" y="12472"/>
                  </a:lnTo>
                  <a:lnTo>
                    <a:pt x="6631" y="12452"/>
                  </a:lnTo>
                  <a:lnTo>
                    <a:pt x="7144" y="12413"/>
                  </a:lnTo>
                  <a:lnTo>
                    <a:pt x="8190" y="12295"/>
                  </a:lnTo>
                  <a:lnTo>
                    <a:pt x="9236" y="12176"/>
                  </a:lnTo>
                  <a:lnTo>
                    <a:pt x="9729" y="12117"/>
                  </a:lnTo>
                  <a:lnTo>
                    <a:pt x="10222" y="12058"/>
                  </a:lnTo>
                  <a:lnTo>
                    <a:pt x="11031" y="11999"/>
                  </a:lnTo>
                  <a:lnTo>
                    <a:pt x="11860" y="11900"/>
                  </a:lnTo>
                  <a:lnTo>
                    <a:pt x="12689" y="11801"/>
                  </a:lnTo>
                  <a:lnTo>
                    <a:pt x="13498" y="11683"/>
                  </a:lnTo>
                  <a:lnTo>
                    <a:pt x="14327" y="11564"/>
                  </a:lnTo>
                  <a:lnTo>
                    <a:pt x="15156" y="11407"/>
                  </a:lnTo>
                  <a:lnTo>
                    <a:pt x="15965" y="11249"/>
                  </a:lnTo>
                  <a:lnTo>
                    <a:pt x="16793" y="11071"/>
                  </a:lnTo>
                  <a:lnTo>
                    <a:pt x="17603" y="10874"/>
                  </a:lnTo>
                  <a:lnTo>
                    <a:pt x="18412" y="10676"/>
                  </a:lnTo>
                  <a:lnTo>
                    <a:pt x="19221" y="10459"/>
                  </a:lnTo>
                  <a:lnTo>
                    <a:pt x="20010" y="10223"/>
                  </a:lnTo>
                  <a:lnTo>
                    <a:pt x="20819" y="9986"/>
                  </a:lnTo>
                  <a:lnTo>
                    <a:pt x="21608" y="9729"/>
                  </a:lnTo>
                  <a:lnTo>
                    <a:pt x="22378" y="9453"/>
                  </a:lnTo>
                  <a:lnTo>
                    <a:pt x="23167" y="9177"/>
                  </a:lnTo>
                  <a:lnTo>
                    <a:pt x="23167" y="9177"/>
                  </a:lnTo>
                  <a:lnTo>
                    <a:pt x="23128" y="9196"/>
                  </a:lnTo>
                  <a:lnTo>
                    <a:pt x="23108" y="9236"/>
                  </a:lnTo>
                  <a:lnTo>
                    <a:pt x="23069" y="9335"/>
                  </a:lnTo>
                  <a:lnTo>
                    <a:pt x="23069" y="9473"/>
                  </a:lnTo>
                  <a:lnTo>
                    <a:pt x="23088" y="9670"/>
                  </a:lnTo>
                  <a:lnTo>
                    <a:pt x="23128" y="9907"/>
                  </a:lnTo>
                  <a:lnTo>
                    <a:pt x="23187" y="10163"/>
                  </a:lnTo>
                  <a:lnTo>
                    <a:pt x="23384" y="10795"/>
                  </a:lnTo>
                  <a:lnTo>
                    <a:pt x="23621" y="11525"/>
                  </a:lnTo>
                  <a:lnTo>
                    <a:pt x="23937" y="12334"/>
                  </a:lnTo>
                  <a:lnTo>
                    <a:pt x="24272" y="13202"/>
                  </a:lnTo>
                  <a:lnTo>
                    <a:pt x="24647" y="14090"/>
                  </a:lnTo>
                  <a:lnTo>
                    <a:pt x="25437" y="15886"/>
                  </a:lnTo>
                  <a:lnTo>
                    <a:pt x="26167" y="17504"/>
                  </a:lnTo>
                  <a:lnTo>
                    <a:pt x="26759" y="18747"/>
                  </a:lnTo>
                  <a:lnTo>
                    <a:pt x="27075" y="19418"/>
                  </a:lnTo>
                  <a:lnTo>
                    <a:pt x="27489" y="20109"/>
                  </a:lnTo>
                  <a:lnTo>
                    <a:pt x="27963" y="20879"/>
                  </a:lnTo>
                  <a:lnTo>
                    <a:pt x="29068" y="22635"/>
                  </a:lnTo>
                  <a:lnTo>
                    <a:pt x="30311" y="24549"/>
                  </a:lnTo>
                  <a:lnTo>
                    <a:pt x="31594" y="26463"/>
                  </a:lnTo>
                  <a:lnTo>
                    <a:pt x="32817" y="28219"/>
                  </a:lnTo>
                  <a:lnTo>
                    <a:pt x="33863" y="29680"/>
                  </a:lnTo>
                  <a:lnTo>
                    <a:pt x="34297" y="30252"/>
                  </a:lnTo>
                  <a:lnTo>
                    <a:pt x="34633" y="30686"/>
                  </a:lnTo>
                  <a:lnTo>
                    <a:pt x="34909" y="31002"/>
                  </a:lnTo>
                  <a:lnTo>
                    <a:pt x="34988" y="31081"/>
                  </a:lnTo>
                  <a:lnTo>
                    <a:pt x="35067" y="31140"/>
                  </a:lnTo>
                  <a:lnTo>
                    <a:pt x="35165" y="31160"/>
                  </a:lnTo>
                  <a:lnTo>
                    <a:pt x="35244" y="31180"/>
                  </a:lnTo>
                  <a:lnTo>
                    <a:pt x="35343" y="31199"/>
                  </a:lnTo>
                  <a:lnTo>
                    <a:pt x="35422" y="31180"/>
                  </a:lnTo>
                  <a:lnTo>
                    <a:pt x="35501" y="31160"/>
                  </a:lnTo>
                  <a:lnTo>
                    <a:pt x="35580" y="31101"/>
                  </a:lnTo>
                  <a:lnTo>
                    <a:pt x="35718" y="31002"/>
                  </a:lnTo>
                  <a:lnTo>
                    <a:pt x="35856" y="30844"/>
                  </a:lnTo>
                  <a:lnTo>
                    <a:pt x="35974" y="30666"/>
                  </a:lnTo>
                  <a:lnTo>
                    <a:pt x="36073" y="30469"/>
                  </a:lnTo>
                  <a:lnTo>
                    <a:pt x="36172" y="30252"/>
                  </a:lnTo>
                  <a:lnTo>
                    <a:pt x="36211" y="30193"/>
                  </a:lnTo>
                  <a:lnTo>
                    <a:pt x="36270" y="30153"/>
                  </a:lnTo>
                  <a:lnTo>
                    <a:pt x="36330" y="30153"/>
                  </a:lnTo>
                  <a:lnTo>
                    <a:pt x="36409" y="30134"/>
                  </a:lnTo>
                  <a:lnTo>
                    <a:pt x="36468" y="30134"/>
                  </a:lnTo>
                  <a:lnTo>
                    <a:pt x="36507" y="30114"/>
                  </a:lnTo>
                  <a:lnTo>
                    <a:pt x="36527" y="30074"/>
                  </a:lnTo>
                  <a:lnTo>
                    <a:pt x="36527" y="29995"/>
                  </a:lnTo>
                  <a:lnTo>
                    <a:pt x="36547" y="29917"/>
                  </a:lnTo>
                  <a:lnTo>
                    <a:pt x="36606" y="29818"/>
                  </a:lnTo>
                  <a:lnTo>
                    <a:pt x="36823" y="29581"/>
                  </a:lnTo>
                  <a:lnTo>
                    <a:pt x="37020" y="29344"/>
                  </a:lnTo>
                  <a:lnTo>
                    <a:pt x="37079" y="29246"/>
                  </a:lnTo>
                  <a:lnTo>
                    <a:pt x="37079" y="29206"/>
                  </a:lnTo>
                  <a:lnTo>
                    <a:pt x="37079" y="29186"/>
                  </a:lnTo>
                  <a:lnTo>
                    <a:pt x="36645" y="27766"/>
                  </a:lnTo>
                  <a:lnTo>
                    <a:pt x="36191" y="26345"/>
                  </a:lnTo>
                  <a:lnTo>
                    <a:pt x="35718" y="24924"/>
                  </a:lnTo>
                  <a:lnTo>
                    <a:pt x="35225" y="23523"/>
                  </a:lnTo>
                  <a:lnTo>
                    <a:pt x="34692" y="22102"/>
                  </a:lnTo>
                  <a:lnTo>
                    <a:pt x="34179" y="20681"/>
                  </a:lnTo>
                  <a:lnTo>
                    <a:pt x="33074" y="17859"/>
                  </a:lnTo>
                  <a:lnTo>
                    <a:pt x="30863" y="12216"/>
                  </a:lnTo>
                  <a:lnTo>
                    <a:pt x="29798" y="9433"/>
                  </a:lnTo>
                  <a:lnTo>
                    <a:pt x="29265" y="8032"/>
                  </a:lnTo>
                  <a:lnTo>
                    <a:pt x="28752" y="6631"/>
                  </a:lnTo>
                  <a:lnTo>
                    <a:pt x="28594" y="6197"/>
                  </a:lnTo>
                  <a:lnTo>
                    <a:pt x="28416" y="5763"/>
                  </a:lnTo>
                  <a:lnTo>
                    <a:pt x="28219" y="5348"/>
                  </a:lnTo>
                  <a:lnTo>
                    <a:pt x="28002" y="4954"/>
                  </a:lnTo>
                  <a:lnTo>
                    <a:pt x="27785" y="4579"/>
                  </a:lnTo>
                  <a:lnTo>
                    <a:pt x="27548" y="4224"/>
                  </a:lnTo>
                  <a:lnTo>
                    <a:pt x="27272" y="3888"/>
                  </a:lnTo>
                  <a:lnTo>
                    <a:pt x="27015" y="3572"/>
                  </a:lnTo>
                  <a:lnTo>
                    <a:pt x="26719" y="3276"/>
                  </a:lnTo>
                  <a:lnTo>
                    <a:pt x="26404" y="3000"/>
                  </a:lnTo>
                  <a:lnTo>
                    <a:pt x="26068" y="2724"/>
                  </a:lnTo>
                  <a:lnTo>
                    <a:pt x="25693" y="2487"/>
                  </a:lnTo>
                  <a:lnTo>
                    <a:pt x="25318" y="2250"/>
                  </a:lnTo>
                  <a:lnTo>
                    <a:pt x="24924" y="2053"/>
                  </a:lnTo>
                  <a:lnTo>
                    <a:pt x="24490" y="1856"/>
                  </a:lnTo>
                  <a:lnTo>
                    <a:pt x="24016" y="1698"/>
                  </a:lnTo>
                  <a:lnTo>
                    <a:pt x="23523" y="1540"/>
                  </a:lnTo>
                  <a:lnTo>
                    <a:pt x="23010" y="1402"/>
                  </a:lnTo>
                  <a:lnTo>
                    <a:pt x="22496" y="1303"/>
                  </a:lnTo>
                  <a:lnTo>
                    <a:pt x="21983" y="1224"/>
                  </a:lnTo>
                  <a:lnTo>
                    <a:pt x="21470" y="1145"/>
                  </a:lnTo>
                  <a:lnTo>
                    <a:pt x="20938" y="1086"/>
                  </a:lnTo>
                  <a:lnTo>
                    <a:pt x="19892" y="1007"/>
                  </a:lnTo>
                  <a:lnTo>
                    <a:pt x="9236" y="139"/>
                  </a:lnTo>
                  <a:lnTo>
                    <a:pt x="8170" y="60"/>
                  </a:lnTo>
                  <a:lnTo>
                    <a:pt x="7598" y="40"/>
                  </a:lnTo>
                  <a:lnTo>
                    <a:pt x="7006" y="20"/>
                  </a:lnTo>
                  <a:lnTo>
                    <a:pt x="6414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5093395" y="1799939"/>
              <a:ext cx="245490" cy="505502"/>
            </a:xfrm>
            <a:custGeom>
              <a:avLst/>
              <a:gdLst/>
              <a:ahLst/>
              <a:cxnLst/>
              <a:rect l="l" t="t" r="r" b="b"/>
              <a:pathLst>
                <a:path w="7303" h="15038" extrusionOk="0">
                  <a:moveTo>
                    <a:pt x="4480" y="1"/>
                  </a:moveTo>
                  <a:lnTo>
                    <a:pt x="4263" y="20"/>
                  </a:lnTo>
                  <a:lnTo>
                    <a:pt x="4026" y="80"/>
                  </a:lnTo>
                  <a:lnTo>
                    <a:pt x="3829" y="159"/>
                  </a:lnTo>
                  <a:lnTo>
                    <a:pt x="3612" y="257"/>
                  </a:lnTo>
                  <a:lnTo>
                    <a:pt x="3415" y="356"/>
                  </a:lnTo>
                  <a:lnTo>
                    <a:pt x="3217" y="494"/>
                  </a:lnTo>
                  <a:lnTo>
                    <a:pt x="3040" y="632"/>
                  </a:lnTo>
                  <a:lnTo>
                    <a:pt x="2566" y="1066"/>
                  </a:lnTo>
                  <a:lnTo>
                    <a:pt x="2112" y="1501"/>
                  </a:lnTo>
                  <a:lnTo>
                    <a:pt x="1915" y="1718"/>
                  </a:lnTo>
                  <a:lnTo>
                    <a:pt x="1717" y="1954"/>
                  </a:lnTo>
                  <a:lnTo>
                    <a:pt x="1540" y="2191"/>
                  </a:lnTo>
                  <a:lnTo>
                    <a:pt x="1362" y="2428"/>
                  </a:lnTo>
                  <a:lnTo>
                    <a:pt x="1204" y="2685"/>
                  </a:lnTo>
                  <a:lnTo>
                    <a:pt x="1066" y="2941"/>
                  </a:lnTo>
                  <a:lnTo>
                    <a:pt x="928" y="3198"/>
                  </a:lnTo>
                  <a:lnTo>
                    <a:pt x="810" y="3474"/>
                  </a:lnTo>
                  <a:lnTo>
                    <a:pt x="711" y="3770"/>
                  </a:lnTo>
                  <a:lnTo>
                    <a:pt x="632" y="4066"/>
                  </a:lnTo>
                  <a:lnTo>
                    <a:pt x="553" y="4382"/>
                  </a:lnTo>
                  <a:lnTo>
                    <a:pt x="494" y="4697"/>
                  </a:lnTo>
                  <a:lnTo>
                    <a:pt x="415" y="5467"/>
                  </a:lnTo>
                  <a:lnTo>
                    <a:pt x="376" y="6237"/>
                  </a:lnTo>
                  <a:lnTo>
                    <a:pt x="376" y="7203"/>
                  </a:lnTo>
                  <a:lnTo>
                    <a:pt x="395" y="8170"/>
                  </a:lnTo>
                  <a:lnTo>
                    <a:pt x="435" y="9137"/>
                  </a:lnTo>
                  <a:lnTo>
                    <a:pt x="454" y="10104"/>
                  </a:lnTo>
                  <a:lnTo>
                    <a:pt x="435" y="11071"/>
                  </a:lnTo>
                  <a:lnTo>
                    <a:pt x="415" y="11545"/>
                  </a:lnTo>
                  <a:lnTo>
                    <a:pt x="376" y="12018"/>
                  </a:lnTo>
                  <a:lnTo>
                    <a:pt x="316" y="12492"/>
                  </a:lnTo>
                  <a:lnTo>
                    <a:pt x="257" y="12966"/>
                  </a:lnTo>
                  <a:lnTo>
                    <a:pt x="158" y="13439"/>
                  </a:lnTo>
                  <a:lnTo>
                    <a:pt x="40" y="13893"/>
                  </a:lnTo>
                  <a:lnTo>
                    <a:pt x="1" y="14031"/>
                  </a:lnTo>
                  <a:lnTo>
                    <a:pt x="1" y="14110"/>
                  </a:lnTo>
                  <a:lnTo>
                    <a:pt x="20" y="14169"/>
                  </a:lnTo>
                  <a:lnTo>
                    <a:pt x="40" y="14209"/>
                  </a:lnTo>
                  <a:lnTo>
                    <a:pt x="80" y="14248"/>
                  </a:lnTo>
                  <a:lnTo>
                    <a:pt x="178" y="14327"/>
                  </a:lnTo>
                  <a:lnTo>
                    <a:pt x="356" y="14406"/>
                  </a:lnTo>
                  <a:lnTo>
                    <a:pt x="514" y="14485"/>
                  </a:lnTo>
                  <a:lnTo>
                    <a:pt x="691" y="14544"/>
                  </a:lnTo>
                  <a:lnTo>
                    <a:pt x="869" y="14604"/>
                  </a:lnTo>
                  <a:lnTo>
                    <a:pt x="1204" y="14663"/>
                  </a:lnTo>
                  <a:lnTo>
                    <a:pt x="1579" y="14722"/>
                  </a:lnTo>
                  <a:lnTo>
                    <a:pt x="1777" y="14761"/>
                  </a:lnTo>
                  <a:lnTo>
                    <a:pt x="1954" y="14801"/>
                  </a:lnTo>
                  <a:lnTo>
                    <a:pt x="2349" y="14900"/>
                  </a:lnTo>
                  <a:lnTo>
                    <a:pt x="2724" y="14998"/>
                  </a:lnTo>
                  <a:lnTo>
                    <a:pt x="2921" y="15018"/>
                  </a:lnTo>
                  <a:lnTo>
                    <a:pt x="3119" y="15038"/>
                  </a:lnTo>
                  <a:lnTo>
                    <a:pt x="3316" y="15018"/>
                  </a:lnTo>
                  <a:lnTo>
                    <a:pt x="3493" y="14998"/>
                  </a:lnTo>
                  <a:lnTo>
                    <a:pt x="3671" y="14959"/>
                  </a:lnTo>
                  <a:lnTo>
                    <a:pt x="3849" y="14900"/>
                  </a:lnTo>
                  <a:lnTo>
                    <a:pt x="4204" y="14761"/>
                  </a:lnTo>
                  <a:lnTo>
                    <a:pt x="4539" y="14584"/>
                  </a:lnTo>
                  <a:lnTo>
                    <a:pt x="4855" y="14386"/>
                  </a:lnTo>
                  <a:lnTo>
                    <a:pt x="5171" y="14169"/>
                  </a:lnTo>
                  <a:lnTo>
                    <a:pt x="5783" y="13716"/>
                  </a:lnTo>
                  <a:lnTo>
                    <a:pt x="5980" y="13577"/>
                  </a:lnTo>
                  <a:lnTo>
                    <a:pt x="6079" y="13479"/>
                  </a:lnTo>
                  <a:lnTo>
                    <a:pt x="6138" y="13360"/>
                  </a:lnTo>
                  <a:lnTo>
                    <a:pt x="6157" y="13301"/>
                  </a:lnTo>
                  <a:lnTo>
                    <a:pt x="6157" y="13242"/>
                  </a:lnTo>
                  <a:lnTo>
                    <a:pt x="6138" y="13163"/>
                  </a:lnTo>
                  <a:lnTo>
                    <a:pt x="6098" y="13104"/>
                  </a:lnTo>
                  <a:lnTo>
                    <a:pt x="6019" y="12985"/>
                  </a:lnTo>
                  <a:lnTo>
                    <a:pt x="5980" y="12926"/>
                  </a:lnTo>
                  <a:lnTo>
                    <a:pt x="5960" y="12847"/>
                  </a:lnTo>
                  <a:lnTo>
                    <a:pt x="5842" y="12393"/>
                  </a:lnTo>
                  <a:lnTo>
                    <a:pt x="5704" y="11861"/>
                  </a:lnTo>
                  <a:lnTo>
                    <a:pt x="5546" y="11288"/>
                  </a:lnTo>
                  <a:lnTo>
                    <a:pt x="5408" y="10677"/>
                  </a:lnTo>
                  <a:lnTo>
                    <a:pt x="5289" y="10085"/>
                  </a:lnTo>
                  <a:lnTo>
                    <a:pt x="5230" y="9789"/>
                  </a:lnTo>
                  <a:lnTo>
                    <a:pt x="5210" y="9493"/>
                  </a:lnTo>
                  <a:lnTo>
                    <a:pt x="5191" y="9216"/>
                  </a:lnTo>
                  <a:lnTo>
                    <a:pt x="5191" y="8960"/>
                  </a:lnTo>
                  <a:lnTo>
                    <a:pt x="5210" y="8723"/>
                  </a:lnTo>
                  <a:lnTo>
                    <a:pt x="5250" y="8506"/>
                  </a:lnTo>
                  <a:lnTo>
                    <a:pt x="5289" y="8328"/>
                  </a:lnTo>
                  <a:lnTo>
                    <a:pt x="5368" y="8170"/>
                  </a:lnTo>
                  <a:lnTo>
                    <a:pt x="5467" y="8032"/>
                  </a:lnTo>
                  <a:lnTo>
                    <a:pt x="5565" y="7914"/>
                  </a:lnTo>
                  <a:lnTo>
                    <a:pt x="5684" y="7795"/>
                  </a:lnTo>
                  <a:lnTo>
                    <a:pt x="5802" y="7697"/>
                  </a:lnTo>
                  <a:lnTo>
                    <a:pt x="6079" y="7519"/>
                  </a:lnTo>
                  <a:lnTo>
                    <a:pt x="6335" y="7342"/>
                  </a:lnTo>
                  <a:lnTo>
                    <a:pt x="6592" y="7164"/>
                  </a:lnTo>
                  <a:lnTo>
                    <a:pt x="6710" y="7046"/>
                  </a:lnTo>
                  <a:lnTo>
                    <a:pt x="6828" y="6947"/>
                  </a:lnTo>
                  <a:lnTo>
                    <a:pt x="6927" y="6809"/>
                  </a:lnTo>
                  <a:lnTo>
                    <a:pt x="7006" y="6671"/>
                  </a:lnTo>
                  <a:lnTo>
                    <a:pt x="7124" y="6394"/>
                  </a:lnTo>
                  <a:lnTo>
                    <a:pt x="7203" y="6098"/>
                  </a:lnTo>
                  <a:lnTo>
                    <a:pt x="7263" y="5763"/>
                  </a:lnTo>
                  <a:lnTo>
                    <a:pt x="7282" y="5447"/>
                  </a:lnTo>
                  <a:lnTo>
                    <a:pt x="7302" y="5112"/>
                  </a:lnTo>
                  <a:lnTo>
                    <a:pt x="7302" y="4796"/>
                  </a:lnTo>
                  <a:lnTo>
                    <a:pt x="7263" y="4184"/>
                  </a:lnTo>
                  <a:lnTo>
                    <a:pt x="7223" y="3947"/>
                  </a:lnTo>
                  <a:lnTo>
                    <a:pt x="7184" y="3730"/>
                  </a:lnTo>
                  <a:lnTo>
                    <a:pt x="7124" y="3513"/>
                  </a:lnTo>
                  <a:lnTo>
                    <a:pt x="7006" y="3316"/>
                  </a:lnTo>
                  <a:lnTo>
                    <a:pt x="6927" y="3198"/>
                  </a:lnTo>
                  <a:lnTo>
                    <a:pt x="6848" y="3079"/>
                  </a:lnTo>
                  <a:lnTo>
                    <a:pt x="6749" y="2981"/>
                  </a:lnTo>
                  <a:lnTo>
                    <a:pt x="6671" y="2862"/>
                  </a:lnTo>
                  <a:lnTo>
                    <a:pt x="6572" y="2665"/>
                  </a:lnTo>
                  <a:lnTo>
                    <a:pt x="6513" y="2487"/>
                  </a:lnTo>
                  <a:lnTo>
                    <a:pt x="6434" y="2093"/>
                  </a:lnTo>
                  <a:lnTo>
                    <a:pt x="6375" y="1915"/>
                  </a:lnTo>
                  <a:lnTo>
                    <a:pt x="6296" y="1737"/>
                  </a:lnTo>
                  <a:lnTo>
                    <a:pt x="6138" y="1402"/>
                  </a:lnTo>
                  <a:lnTo>
                    <a:pt x="5881" y="968"/>
                  </a:lnTo>
                  <a:lnTo>
                    <a:pt x="5743" y="731"/>
                  </a:lnTo>
                  <a:lnTo>
                    <a:pt x="5565" y="514"/>
                  </a:lnTo>
                  <a:lnTo>
                    <a:pt x="5368" y="336"/>
                  </a:lnTo>
                  <a:lnTo>
                    <a:pt x="5171" y="178"/>
                  </a:lnTo>
                  <a:lnTo>
                    <a:pt x="5052" y="99"/>
                  </a:lnTo>
                  <a:lnTo>
                    <a:pt x="4954" y="60"/>
                  </a:lnTo>
                  <a:lnTo>
                    <a:pt x="4835" y="20"/>
                  </a:lnTo>
                  <a:lnTo>
                    <a:pt x="4697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092723" y="2992671"/>
              <a:ext cx="804004" cy="1106505"/>
            </a:xfrm>
            <a:custGeom>
              <a:avLst/>
              <a:gdLst/>
              <a:ahLst/>
              <a:cxnLst/>
              <a:rect l="l" t="t" r="r" b="b"/>
              <a:pathLst>
                <a:path w="23918" h="32917" extrusionOk="0">
                  <a:moveTo>
                    <a:pt x="12867" y="1"/>
                  </a:moveTo>
                  <a:lnTo>
                    <a:pt x="11427" y="20"/>
                  </a:lnTo>
                  <a:lnTo>
                    <a:pt x="9986" y="60"/>
                  </a:lnTo>
                  <a:lnTo>
                    <a:pt x="8763" y="80"/>
                  </a:lnTo>
                  <a:lnTo>
                    <a:pt x="4993" y="80"/>
                  </a:lnTo>
                  <a:lnTo>
                    <a:pt x="3731" y="99"/>
                  </a:lnTo>
                  <a:lnTo>
                    <a:pt x="2468" y="139"/>
                  </a:lnTo>
                  <a:lnTo>
                    <a:pt x="1224" y="237"/>
                  </a:lnTo>
                  <a:lnTo>
                    <a:pt x="613" y="297"/>
                  </a:lnTo>
                  <a:lnTo>
                    <a:pt x="1" y="356"/>
                  </a:lnTo>
                  <a:lnTo>
                    <a:pt x="1" y="553"/>
                  </a:lnTo>
                  <a:lnTo>
                    <a:pt x="1" y="750"/>
                  </a:lnTo>
                  <a:lnTo>
                    <a:pt x="1" y="968"/>
                  </a:lnTo>
                  <a:lnTo>
                    <a:pt x="40" y="1185"/>
                  </a:lnTo>
                  <a:lnTo>
                    <a:pt x="80" y="1382"/>
                  </a:lnTo>
                  <a:lnTo>
                    <a:pt x="139" y="1599"/>
                  </a:lnTo>
                  <a:lnTo>
                    <a:pt x="198" y="1816"/>
                  </a:lnTo>
                  <a:lnTo>
                    <a:pt x="277" y="2033"/>
                  </a:lnTo>
                  <a:lnTo>
                    <a:pt x="376" y="2230"/>
                  </a:lnTo>
                  <a:lnTo>
                    <a:pt x="474" y="2428"/>
                  </a:lnTo>
                  <a:lnTo>
                    <a:pt x="573" y="2625"/>
                  </a:lnTo>
                  <a:lnTo>
                    <a:pt x="692" y="2803"/>
                  </a:lnTo>
                  <a:lnTo>
                    <a:pt x="830" y="2980"/>
                  </a:lnTo>
                  <a:lnTo>
                    <a:pt x="968" y="3138"/>
                  </a:lnTo>
                  <a:lnTo>
                    <a:pt x="1126" y="3276"/>
                  </a:lnTo>
                  <a:lnTo>
                    <a:pt x="1284" y="3414"/>
                  </a:lnTo>
                  <a:lnTo>
                    <a:pt x="1540" y="3572"/>
                  </a:lnTo>
                  <a:lnTo>
                    <a:pt x="1816" y="3710"/>
                  </a:lnTo>
                  <a:lnTo>
                    <a:pt x="2112" y="3829"/>
                  </a:lnTo>
                  <a:lnTo>
                    <a:pt x="2408" y="3908"/>
                  </a:lnTo>
                  <a:lnTo>
                    <a:pt x="2724" y="3967"/>
                  </a:lnTo>
                  <a:lnTo>
                    <a:pt x="3040" y="4006"/>
                  </a:lnTo>
                  <a:lnTo>
                    <a:pt x="3671" y="4066"/>
                  </a:lnTo>
                  <a:lnTo>
                    <a:pt x="4796" y="4164"/>
                  </a:lnTo>
                  <a:lnTo>
                    <a:pt x="5921" y="4263"/>
                  </a:lnTo>
                  <a:lnTo>
                    <a:pt x="7046" y="4401"/>
                  </a:lnTo>
                  <a:lnTo>
                    <a:pt x="8171" y="4539"/>
                  </a:lnTo>
                  <a:lnTo>
                    <a:pt x="9295" y="4677"/>
                  </a:lnTo>
                  <a:lnTo>
                    <a:pt x="10420" y="4855"/>
                  </a:lnTo>
                  <a:lnTo>
                    <a:pt x="12650" y="5210"/>
                  </a:lnTo>
                  <a:lnTo>
                    <a:pt x="13400" y="5348"/>
                  </a:lnTo>
                  <a:lnTo>
                    <a:pt x="14170" y="5526"/>
                  </a:lnTo>
                  <a:lnTo>
                    <a:pt x="14919" y="5723"/>
                  </a:lnTo>
                  <a:lnTo>
                    <a:pt x="15650" y="5960"/>
                  </a:lnTo>
                  <a:lnTo>
                    <a:pt x="16024" y="6078"/>
                  </a:lnTo>
                  <a:lnTo>
                    <a:pt x="16301" y="6157"/>
                  </a:lnTo>
                  <a:lnTo>
                    <a:pt x="16498" y="6217"/>
                  </a:lnTo>
                  <a:lnTo>
                    <a:pt x="16577" y="6256"/>
                  </a:lnTo>
                  <a:lnTo>
                    <a:pt x="16636" y="6296"/>
                  </a:lnTo>
                  <a:lnTo>
                    <a:pt x="16676" y="6355"/>
                  </a:lnTo>
                  <a:lnTo>
                    <a:pt x="16715" y="6434"/>
                  </a:lnTo>
                  <a:lnTo>
                    <a:pt x="16735" y="6513"/>
                  </a:lnTo>
                  <a:lnTo>
                    <a:pt x="16755" y="6631"/>
                  </a:lnTo>
                  <a:lnTo>
                    <a:pt x="16794" y="6927"/>
                  </a:lnTo>
                  <a:lnTo>
                    <a:pt x="16814" y="7341"/>
                  </a:lnTo>
                  <a:lnTo>
                    <a:pt x="16814" y="7618"/>
                  </a:lnTo>
                  <a:lnTo>
                    <a:pt x="16794" y="7914"/>
                  </a:lnTo>
                  <a:lnTo>
                    <a:pt x="16735" y="8210"/>
                  </a:lnTo>
                  <a:lnTo>
                    <a:pt x="16676" y="8506"/>
                  </a:lnTo>
                  <a:lnTo>
                    <a:pt x="16518" y="9117"/>
                  </a:lnTo>
                  <a:lnTo>
                    <a:pt x="16360" y="9670"/>
                  </a:lnTo>
                  <a:lnTo>
                    <a:pt x="16222" y="10301"/>
                  </a:lnTo>
                  <a:lnTo>
                    <a:pt x="16103" y="10953"/>
                  </a:lnTo>
                  <a:lnTo>
                    <a:pt x="15985" y="11604"/>
                  </a:lnTo>
                  <a:lnTo>
                    <a:pt x="15867" y="12275"/>
                  </a:lnTo>
                  <a:lnTo>
                    <a:pt x="15788" y="12965"/>
                  </a:lnTo>
                  <a:lnTo>
                    <a:pt x="15709" y="13656"/>
                  </a:lnTo>
                  <a:lnTo>
                    <a:pt x="15630" y="14367"/>
                  </a:lnTo>
                  <a:lnTo>
                    <a:pt x="15590" y="15097"/>
                  </a:lnTo>
                  <a:lnTo>
                    <a:pt x="15511" y="16557"/>
                  </a:lnTo>
                  <a:lnTo>
                    <a:pt x="15472" y="18057"/>
                  </a:lnTo>
                  <a:lnTo>
                    <a:pt x="15472" y="19556"/>
                  </a:lnTo>
                  <a:lnTo>
                    <a:pt x="15511" y="21076"/>
                  </a:lnTo>
                  <a:lnTo>
                    <a:pt x="15571" y="22595"/>
                  </a:lnTo>
                  <a:lnTo>
                    <a:pt x="15669" y="24115"/>
                  </a:lnTo>
                  <a:lnTo>
                    <a:pt x="15788" y="25595"/>
                  </a:lnTo>
                  <a:lnTo>
                    <a:pt x="15946" y="27075"/>
                  </a:lnTo>
                  <a:lnTo>
                    <a:pt x="16123" y="28496"/>
                  </a:lnTo>
                  <a:lnTo>
                    <a:pt x="16301" y="29877"/>
                  </a:lnTo>
                  <a:lnTo>
                    <a:pt x="16518" y="31219"/>
                  </a:lnTo>
                  <a:lnTo>
                    <a:pt x="16735" y="32482"/>
                  </a:lnTo>
                  <a:lnTo>
                    <a:pt x="16755" y="32620"/>
                  </a:lnTo>
                  <a:lnTo>
                    <a:pt x="16814" y="32738"/>
                  </a:lnTo>
                  <a:lnTo>
                    <a:pt x="16873" y="32817"/>
                  </a:lnTo>
                  <a:lnTo>
                    <a:pt x="16932" y="32877"/>
                  </a:lnTo>
                  <a:lnTo>
                    <a:pt x="17011" y="32896"/>
                  </a:lnTo>
                  <a:lnTo>
                    <a:pt x="17110" y="32916"/>
                  </a:lnTo>
                  <a:lnTo>
                    <a:pt x="17208" y="32916"/>
                  </a:lnTo>
                  <a:lnTo>
                    <a:pt x="17307" y="32896"/>
                  </a:lnTo>
                  <a:lnTo>
                    <a:pt x="17544" y="32798"/>
                  </a:lnTo>
                  <a:lnTo>
                    <a:pt x="17800" y="32679"/>
                  </a:lnTo>
                  <a:lnTo>
                    <a:pt x="18096" y="32561"/>
                  </a:lnTo>
                  <a:lnTo>
                    <a:pt x="18392" y="32442"/>
                  </a:lnTo>
                  <a:lnTo>
                    <a:pt x="18511" y="32403"/>
                  </a:lnTo>
                  <a:lnTo>
                    <a:pt x="18669" y="32383"/>
                  </a:lnTo>
                  <a:lnTo>
                    <a:pt x="19004" y="32344"/>
                  </a:lnTo>
                  <a:lnTo>
                    <a:pt x="19300" y="32304"/>
                  </a:lnTo>
                  <a:lnTo>
                    <a:pt x="19399" y="32285"/>
                  </a:lnTo>
                  <a:lnTo>
                    <a:pt x="19419" y="32265"/>
                  </a:lnTo>
                  <a:lnTo>
                    <a:pt x="19438" y="32225"/>
                  </a:lnTo>
                  <a:lnTo>
                    <a:pt x="19794" y="30509"/>
                  </a:lnTo>
                  <a:lnTo>
                    <a:pt x="20149" y="28654"/>
                  </a:lnTo>
                  <a:lnTo>
                    <a:pt x="20504" y="26700"/>
                  </a:lnTo>
                  <a:lnTo>
                    <a:pt x="20859" y="24687"/>
                  </a:lnTo>
                  <a:lnTo>
                    <a:pt x="21550" y="20701"/>
                  </a:lnTo>
                  <a:lnTo>
                    <a:pt x="21885" y="18787"/>
                  </a:lnTo>
                  <a:lnTo>
                    <a:pt x="22221" y="17011"/>
                  </a:lnTo>
                  <a:lnTo>
                    <a:pt x="22872" y="13755"/>
                  </a:lnTo>
                  <a:lnTo>
                    <a:pt x="23168" y="12137"/>
                  </a:lnTo>
                  <a:lnTo>
                    <a:pt x="23444" y="10499"/>
                  </a:lnTo>
                  <a:lnTo>
                    <a:pt x="23563" y="9690"/>
                  </a:lnTo>
                  <a:lnTo>
                    <a:pt x="23661" y="8881"/>
                  </a:lnTo>
                  <a:lnTo>
                    <a:pt x="23760" y="8072"/>
                  </a:lnTo>
                  <a:lnTo>
                    <a:pt x="23819" y="7243"/>
                  </a:lnTo>
                  <a:lnTo>
                    <a:pt x="23878" y="6414"/>
                  </a:lnTo>
                  <a:lnTo>
                    <a:pt x="23918" y="5605"/>
                  </a:lnTo>
                  <a:lnTo>
                    <a:pt x="23918" y="4776"/>
                  </a:lnTo>
                  <a:lnTo>
                    <a:pt x="23918" y="3947"/>
                  </a:lnTo>
                  <a:lnTo>
                    <a:pt x="23878" y="3592"/>
                  </a:lnTo>
                  <a:lnTo>
                    <a:pt x="23819" y="3217"/>
                  </a:lnTo>
                  <a:lnTo>
                    <a:pt x="23740" y="2882"/>
                  </a:lnTo>
                  <a:lnTo>
                    <a:pt x="23622" y="2546"/>
                  </a:lnTo>
                  <a:lnTo>
                    <a:pt x="23464" y="2211"/>
                  </a:lnTo>
                  <a:lnTo>
                    <a:pt x="23267" y="1915"/>
                  </a:lnTo>
                  <a:lnTo>
                    <a:pt x="23168" y="1777"/>
                  </a:lnTo>
                  <a:lnTo>
                    <a:pt x="23050" y="1638"/>
                  </a:lnTo>
                  <a:lnTo>
                    <a:pt x="22931" y="1520"/>
                  </a:lnTo>
                  <a:lnTo>
                    <a:pt x="22793" y="1402"/>
                  </a:lnTo>
                  <a:lnTo>
                    <a:pt x="22635" y="1303"/>
                  </a:lnTo>
                  <a:lnTo>
                    <a:pt x="22477" y="1204"/>
                  </a:lnTo>
                  <a:lnTo>
                    <a:pt x="22319" y="1125"/>
                  </a:lnTo>
                  <a:lnTo>
                    <a:pt x="22142" y="1046"/>
                  </a:lnTo>
                  <a:lnTo>
                    <a:pt x="21787" y="928"/>
                  </a:lnTo>
                  <a:lnTo>
                    <a:pt x="21431" y="829"/>
                  </a:lnTo>
                  <a:lnTo>
                    <a:pt x="20721" y="652"/>
                  </a:lnTo>
                  <a:lnTo>
                    <a:pt x="20030" y="514"/>
                  </a:lnTo>
                  <a:lnTo>
                    <a:pt x="19320" y="395"/>
                  </a:lnTo>
                  <a:lnTo>
                    <a:pt x="18610" y="297"/>
                  </a:lnTo>
                  <a:lnTo>
                    <a:pt x="17899" y="198"/>
                  </a:lnTo>
                  <a:lnTo>
                    <a:pt x="17189" y="139"/>
                  </a:lnTo>
                  <a:lnTo>
                    <a:pt x="16478" y="80"/>
                  </a:lnTo>
                  <a:lnTo>
                    <a:pt x="15748" y="40"/>
                  </a:lnTo>
                  <a:lnTo>
                    <a:pt x="14308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4953418" y="2166791"/>
              <a:ext cx="986432" cy="1235822"/>
            </a:xfrm>
            <a:custGeom>
              <a:avLst/>
              <a:gdLst/>
              <a:ahLst/>
              <a:cxnLst/>
              <a:rect l="l" t="t" r="r" b="b"/>
              <a:pathLst>
                <a:path w="29345" h="36764" extrusionOk="0">
                  <a:moveTo>
                    <a:pt x="6947" y="0"/>
                  </a:moveTo>
                  <a:lnTo>
                    <a:pt x="6631" y="40"/>
                  </a:lnTo>
                  <a:lnTo>
                    <a:pt x="6355" y="79"/>
                  </a:lnTo>
                  <a:lnTo>
                    <a:pt x="6059" y="158"/>
                  </a:lnTo>
                  <a:lnTo>
                    <a:pt x="5783" y="257"/>
                  </a:lnTo>
                  <a:lnTo>
                    <a:pt x="5526" y="375"/>
                  </a:lnTo>
                  <a:lnTo>
                    <a:pt x="5270" y="513"/>
                  </a:lnTo>
                  <a:lnTo>
                    <a:pt x="5033" y="671"/>
                  </a:lnTo>
                  <a:lnTo>
                    <a:pt x="4796" y="849"/>
                  </a:lnTo>
                  <a:lnTo>
                    <a:pt x="4559" y="1027"/>
                  </a:lnTo>
                  <a:lnTo>
                    <a:pt x="4342" y="1244"/>
                  </a:lnTo>
                  <a:lnTo>
                    <a:pt x="4125" y="1461"/>
                  </a:lnTo>
                  <a:lnTo>
                    <a:pt x="3928" y="1697"/>
                  </a:lnTo>
                  <a:lnTo>
                    <a:pt x="3730" y="1934"/>
                  </a:lnTo>
                  <a:lnTo>
                    <a:pt x="3553" y="2191"/>
                  </a:lnTo>
                  <a:lnTo>
                    <a:pt x="3198" y="2724"/>
                  </a:lnTo>
                  <a:lnTo>
                    <a:pt x="2882" y="3276"/>
                  </a:lnTo>
                  <a:lnTo>
                    <a:pt x="2586" y="3848"/>
                  </a:lnTo>
                  <a:lnTo>
                    <a:pt x="2310" y="4421"/>
                  </a:lnTo>
                  <a:lnTo>
                    <a:pt x="2073" y="4993"/>
                  </a:lnTo>
                  <a:lnTo>
                    <a:pt x="1856" y="5545"/>
                  </a:lnTo>
                  <a:lnTo>
                    <a:pt x="1461" y="6591"/>
                  </a:lnTo>
                  <a:lnTo>
                    <a:pt x="1224" y="7262"/>
                  </a:lnTo>
                  <a:lnTo>
                    <a:pt x="1007" y="7933"/>
                  </a:lnTo>
                  <a:lnTo>
                    <a:pt x="810" y="8624"/>
                  </a:lnTo>
                  <a:lnTo>
                    <a:pt x="632" y="9295"/>
                  </a:lnTo>
                  <a:lnTo>
                    <a:pt x="474" y="9986"/>
                  </a:lnTo>
                  <a:lnTo>
                    <a:pt x="336" y="10696"/>
                  </a:lnTo>
                  <a:lnTo>
                    <a:pt x="218" y="11387"/>
                  </a:lnTo>
                  <a:lnTo>
                    <a:pt x="139" y="12097"/>
                  </a:lnTo>
                  <a:lnTo>
                    <a:pt x="60" y="12807"/>
                  </a:lnTo>
                  <a:lnTo>
                    <a:pt x="21" y="13498"/>
                  </a:lnTo>
                  <a:lnTo>
                    <a:pt x="1" y="14208"/>
                  </a:lnTo>
                  <a:lnTo>
                    <a:pt x="1" y="14919"/>
                  </a:lnTo>
                  <a:lnTo>
                    <a:pt x="40" y="15629"/>
                  </a:lnTo>
                  <a:lnTo>
                    <a:pt x="80" y="16340"/>
                  </a:lnTo>
                  <a:lnTo>
                    <a:pt x="159" y="17030"/>
                  </a:lnTo>
                  <a:lnTo>
                    <a:pt x="257" y="17741"/>
                  </a:lnTo>
                  <a:lnTo>
                    <a:pt x="435" y="18649"/>
                  </a:lnTo>
                  <a:lnTo>
                    <a:pt x="632" y="19537"/>
                  </a:lnTo>
                  <a:lnTo>
                    <a:pt x="869" y="20425"/>
                  </a:lnTo>
                  <a:lnTo>
                    <a:pt x="1126" y="21313"/>
                  </a:lnTo>
                  <a:lnTo>
                    <a:pt x="1402" y="22181"/>
                  </a:lnTo>
                  <a:lnTo>
                    <a:pt x="1698" y="23049"/>
                  </a:lnTo>
                  <a:lnTo>
                    <a:pt x="2014" y="23917"/>
                  </a:lnTo>
                  <a:lnTo>
                    <a:pt x="2329" y="24786"/>
                  </a:lnTo>
                  <a:lnTo>
                    <a:pt x="2921" y="26305"/>
                  </a:lnTo>
                  <a:lnTo>
                    <a:pt x="3257" y="27055"/>
                  </a:lnTo>
                  <a:lnTo>
                    <a:pt x="3592" y="27805"/>
                  </a:lnTo>
                  <a:lnTo>
                    <a:pt x="3967" y="28535"/>
                  </a:lnTo>
                  <a:lnTo>
                    <a:pt x="4362" y="29226"/>
                  </a:lnTo>
                  <a:lnTo>
                    <a:pt x="4579" y="29581"/>
                  </a:lnTo>
                  <a:lnTo>
                    <a:pt x="4796" y="29916"/>
                  </a:lnTo>
                  <a:lnTo>
                    <a:pt x="5053" y="30232"/>
                  </a:lnTo>
                  <a:lnTo>
                    <a:pt x="5289" y="30548"/>
                  </a:lnTo>
                  <a:lnTo>
                    <a:pt x="5645" y="30962"/>
                  </a:lnTo>
                  <a:lnTo>
                    <a:pt x="6020" y="31317"/>
                  </a:lnTo>
                  <a:lnTo>
                    <a:pt x="6395" y="31673"/>
                  </a:lnTo>
                  <a:lnTo>
                    <a:pt x="6809" y="32008"/>
                  </a:lnTo>
                  <a:lnTo>
                    <a:pt x="7223" y="32324"/>
                  </a:lnTo>
                  <a:lnTo>
                    <a:pt x="7657" y="32600"/>
                  </a:lnTo>
                  <a:lnTo>
                    <a:pt x="8111" y="32876"/>
                  </a:lnTo>
                  <a:lnTo>
                    <a:pt x="8565" y="33133"/>
                  </a:lnTo>
                  <a:lnTo>
                    <a:pt x="9019" y="33389"/>
                  </a:lnTo>
                  <a:lnTo>
                    <a:pt x="9493" y="33626"/>
                  </a:lnTo>
                  <a:lnTo>
                    <a:pt x="10460" y="34060"/>
                  </a:lnTo>
                  <a:lnTo>
                    <a:pt x="11427" y="34455"/>
                  </a:lnTo>
                  <a:lnTo>
                    <a:pt x="12393" y="34850"/>
                  </a:lnTo>
                  <a:lnTo>
                    <a:pt x="12946" y="35047"/>
                  </a:lnTo>
                  <a:lnTo>
                    <a:pt x="13518" y="35225"/>
                  </a:lnTo>
                  <a:lnTo>
                    <a:pt x="14091" y="35363"/>
                  </a:lnTo>
                  <a:lnTo>
                    <a:pt x="14702" y="35501"/>
                  </a:lnTo>
                  <a:lnTo>
                    <a:pt x="15886" y="35718"/>
                  </a:lnTo>
                  <a:lnTo>
                    <a:pt x="17051" y="35935"/>
                  </a:lnTo>
                  <a:lnTo>
                    <a:pt x="17761" y="36093"/>
                  </a:lnTo>
                  <a:lnTo>
                    <a:pt x="18550" y="36290"/>
                  </a:lnTo>
                  <a:lnTo>
                    <a:pt x="19419" y="36468"/>
                  </a:lnTo>
                  <a:lnTo>
                    <a:pt x="19853" y="36567"/>
                  </a:lnTo>
                  <a:lnTo>
                    <a:pt x="20287" y="36626"/>
                  </a:lnTo>
                  <a:lnTo>
                    <a:pt x="20741" y="36705"/>
                  </a:lnTo>
                  <a:lnTo>
                    <a:pt x="21175" y="36744"/>
                  </a:lnTo>
                  <a:lnTo>
                    <a:pt x="21609" y="36764"/>
                  </a:lnTo>
                  <a:lnTo>
                    <a:pt x="22023" y="36744"/>
                  </a:lnTo>
                  <a:lnTo>
                    <a:pt x="22418" y="36705"/>
                  </a:lnTo>
                  <a:lnTo>
                    <a:pt x="22793" y="36626"/>
                  </a:lnTo>
                  <a:lnTo>
                    <a:pt x="23148" y="36527"/>
                  </a:lnTo>
                  <a:lnTo>
                    <a:pt x="23306" y="36448"/>
                  </a:lnTo>
                  <a:lnTo>
                    <a:pt x="23464" y="36369"/>
                  </a:lnTo>
                  <a:lnTo>
                    <a:pt x="23721" y="36192"/>
                  </a:lnTo>
                  <a:lnTo>
                    <a:pt x="23957" y="36014"/>
                  </a:lnTo>
                  <a:lnTo>
                    <a:pt x="24194" y="35817"/>
                  </a:lnTo>
                  <a:lnTo>
                    <a:pt x="24411" y="35600"/>
                  </a:lnTo>
                  <a:lnTo>
                    <a:pt x="24609" y="35363"/>
                  </a:lnTo>
                  <a:lnTo>
                    <a:pt x="24806" y="35126"/>
                  </a:lnTo>
                  <a:lnTo>
                    <a:pt x="25181" y="34652"/>
                  </a:lnTo>
                  <a:lnTo>
                    <a:pt x="25812" y="33745"/>
                  </a:lnTo>
                  <a:lnTo>
                    <a:pt x="26424" y="32797"/>
                  </a:lnTo>
                  <a:lnTo>
                    <a:pt x="26996" y="31850"/>
                  </a:lnTo>
                  <a:lnTo>
                    <a:pt x="27549" y="30864"/>
                  </a:lnTo>
                  <a:lnTo>
                    <a:pt x="28042" y="29877"/>
                  </a:lnTo>
                  <a:lnTo>
                    <a:pt x="28516" y="28870"/>
                  </a:lnTo>
                  <a:lnTo>
                    <a:pt x="28950" y="27844"/>
                  </a:lnTo>
                  <a:lnTo>
                    <a:pt x="29345" y="26798"/>
                  </a:lnTo>
                  <a:lnTo>
                    <a:pt x="29345" y="26759"/>
                  </a:lnTo>
                  <a:lnTo>
                    <a:pt x="29266" y="26700"/>
                  </a:lnTo>
                  <a:lnTo>
                    <a:pt x="28989" y="26522"/>
                  </a:lnTo>
                  <a:lnTo>
                    <a:pt x="28575" y="26305"/>
                  </a:lnTo>
                  <a:lnTo>
                    <a:pt x="28082" y="26049"/>
                  </a:lnTo>
                  <a:lnTo>
                    <a:pt x="27115" y="25595"/>
                  </a:lnTo>
                  <a:lnTo>
                    <a:pt x="26483" y="25299"/>
                  </a:lnTo>
                  <a:lnTo>
                    <a:pt x="25299" y="24726"/>
                  </a:lnTo>
                  <a:lnTo>
                    <a:pt x="24668" y="24430"/>
                  </a:lnTo>
                  <a:lnTo>
                    <a:pt x="24017" y="24134"/>
                  </a:lnTo>
                  <a:lnTo>
                    <a:pt x="23365" y="23878"/>
                  </a:lnTo>
                  <a:lnTo>
                    <a:pt x="22714" y="23621"/>
                  </a:lnTo>
                  <a:lnTo>
                    <a:pt x="22083" y="23404"/>
                  </a:lnTo>
                  <a:lnTo>
                    <a:pt x="21471" y="23227"/>
                  </a:lnTo>
                  <a:lnTo>
                    <a:pt x="18175" y="22339"/>
                  </a:lnTo>
                  <a:lnTo>
                    <a:pt x="14880" y="21490"/>
                  </a:lnTo>
                  <a:lnTo>
                    <a:pt x="14544" y="21431"/>
                  </a:lnTo>
                  <a:lnTo>
                    <a:pt x="14130" y="21352"/>
                  </a:lnTo>
                  <a:lnTo>
                    <a:pt x="13637" y="21293"/>
                  </a:lnTo>
                  <a:lnTo>
                    <a:pt x="13124" y="21194"/>
                  </a:lnTo>
                  <a:lnTo>
                    <a:pt x="12630" y="21095"/>
                  </a:lnTo>
                  <a:lnTo>
                    <a:pt x="12176" y="20977"/>
                  </a:lnTo>
                  <a:lnTo>
                    <a:pt x="11979" y="20898"/>
                  </a:lnTo>
                  <a:lnTo>
                    <a:pt x="11801" y="20819"/>
                  </a:lnTo>
                  <a:lnTo>
                    <a:pt x="11663" y="20721"/>
                  </a:lnTo>
                  <a:lnTo>
                    <a:pt x="11565" y="20622"/>
                  </a:lnTo>
                  <a:lnTo>
                    <a:pt x="11505" y="20523"/>
                  </a:lnTo>
                  <a:lnTo>
                    <a:pt x="11446" y="20405"/>
                  </a:lnTo>
                  <a:lnTo>
                    <a:pt x="11407" y="20286"/>
                  </a:lnTo>
                  <a:lnTo>
                    <a:pt x="11387" y="20148"/>
                  </a:lnTo>
                  <a:lnTo>
                    <a:pt x="11348" y="19872"/>
                  </a:lnTo>
                  <a:lnTo>
                    <a:pt x="11367" y="19556"/>
                  </a:lnTo>
                  <a:lnTo>
                    <a:pt x="11387" y="19241"/>
                  </a:lnTo>
                  <a:lnTo>
                    <a:pt x="11427" y="18945"/>
                  </a:lnTo>
                  <a:lnTo>
                    <a:pt x="11486" y="18431"/>
                  </a:lnTo>
                  <a:lnTo>
                    <a:pt x="11604" y="17701"/>
                  </a:lnTo>
                  <a:lnTo>
                    <a:pt x="11742" y="16932"/>
                  </a:lnTo>
                  <a:lnTo>
                    <a:pt x="11920" y="16103"/>
                  </a:lnTo>
                  <a:lnTo>
                    <a:pt x="12117" y="15254"/>
                  </a:lnTo>
                  <a:lnTo>
                    <a:pt x="12551" y="13459"/>
                  </a:lnTo>
                  <a:lnTo>
                    <a:pt x="12768" y="12531"/>
                  </a:lnTo>
                  <a:lnTo>
                    <a:pt x="12985" y="11604"/>
                  </a:lnTo>
                  <a:lnTo>
                    <a:pt x="13183" y="10676"/>
                  </a:lnTo>
                  <a:lnTo>
                    <a:pt x="13341" y="9749"/>
                  </a:lnTo>
                  <a:lnTo>
                    <a:pt x="13479" y="8821"/>
                  </a:lnTo>
                  <a:lnTo>
                    <a:pt x="13577" y="7933"/>
                  </a:lnTo>
                  <a:lnTo>
                    <a:pt x="13597" y="7499"/>
                  </a:lnTo>
                  <a:lnTo>
                    <a:pt x="13617" y="7065"/>
                  </a:lnTo>
                  <a:lnTo>
                    <a:pt x="13617" y="6631"/>
                  </a:lnTo>
                  <a:lnTo>
                    <a:pt x="13617" y="6216"/>
                  </a:lnTo>
                  <a:lnTo>
                    <a:pt x="13577" y="5822"/>
                  </a:lnTo>
                  <a:lnTo>
                    <a:pt x="13538" y="5427"/>
                  </a:lnTo>
                  <a:lnTo>
                    <a:pt x="13479" y="5052"/>
                  </a:lnTo>
                  <a:lnTo>
                    <a:pt x="13380" y="4677"/>
                  </a:lnTo>
                  <a:lnTo>
                    <a:pt x="13242" y="4164"/>
                  </a:lnTo>
                  <a:lnTo>
                    <a:pt x="13064" y="3671"/>
                  </a:lnTo>
                  <a:lnTo>
                    <a:pt x="12867" y="3217"/>
                  </a:lnTo>
                  <a:lnTo>
                    <a:pt x="12630" y="2803"/>
                  </a:lnTo>
                  <a:lnTo>
                    <a:pt x="12393" y="2408"/>
                  </a:lnTo>
                  <a:lnTo>
                    <a:pt x="12097" y="2053"/>
                  </a:lnTo>
                  <a:lnTo>
                    <a:pt x="11801" y="1717"/>
                  </a:lnTo>
                  <a:lnTo>
                    <a:pt x="11466" y="1421"/>
                  </a:lnTo>
                  <a:lnTo>
                    <a:pt x="11091" y="1165"/>
                  </a:lnTo>
                  <a:lnTo>
                    <a:pt x="10677" y="928"/>
                  </a:lnTo>
                  <a:lnTo>
                    <a:pt x="10262" y="711"/>
                  </a:lnTo>
                  <a:lnTo>
                    <a:pt x="9789" y="513"/>
                  </a:lnTo>
                  <a:lnTo>
                    <a:pt x="9295" y="356"/>
                  </a:lnTo>
                  <a:lnTo>
                    <a:pt x="8763" y="237"/>
                  </a:lnTo>
                  <a:lnTo>
                    <a:pt x="8190" y="119"/>
                  </a:lnTo>
                  <a:lnTo>
                    <a:pt x="7579" y="40"/>
                  </a:lnTo>
                  <a:lnTo>
                    <a:pt x="7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4826719" y="2528332"/>
              <a:ext cx="937993" cy="963204"/>
            </a:xfrm>
            <a:custGeom>
              <a:avLst/>
              <a:gdLst/>
              <a:ahLst/>
              <a:cxnLst/>
              <a:rect l="l" t="t" r="r" b="b"/>
              <a:pathLst>
                <a:path w="27904" h="28654" extrusionOk="0">
                  <a:moveTo>
                    <a:pt x="4342" y="0"/>
                  </a:moveTo>
                  <a:lnTo>
                    <a:pt x="3967" y="40"/>
                  </a:lnTo>
                  <a:lnTo>
                    <a:pt x="3592" y="99"/>
                  </a:lnTo>
                  <a:lnTo>
                    <a:pt x="3237" y="197"/>
                  </a:lnTo>
                  <a:lnTo>
                    <a:pt x="2921" y="316"/>
                  </a:lnTo>
                  <a:lnTo>
                    <a:pt x="2625" y="474"/>
                  </a:lnTo>
                  <a:lnTo>
                    <a:pt x="2349" y="671"/>
                  </a:lnTo>
                  <a:lnTo>
                    <a:pt x="2093" y="888"/>
                  </a:lnTo>
                  <a:lnTo>
                    <a:pt x="1836" y="1105"/>
                  </a:lnTo>
                  <a:lnTo>
                    <a:pt x="1619" y="1362"/>
                  </a:lnTo>
                  <a:lnTo>
                    <a:pt x="1402" y="1618"/>
                  </a:lnTo>
                  <a:lnTo>
                    <a:pt x="1224" y="1914"/>
                  </a:lnTo>
                  <a:lnTo>
                    <a:pt x="1027" y="2210"/>
                  </a:lnTo>
                  <a:lnTo>
                    <a:pt x="869" y="2506"/>
                  </a:lnTo>
                  <a:lnTo>
                    <a:pt x="711" y="2822"/>
                  </a:lnTo>
                  <a:lnTo>
                    <a:pt x="573" y="3138"/>
                  </a:lnTo>
                  <a:lnTo>
                    <a:pt x="455" y="3453"/>
                  </a:lnTo>
                  <a:lnTo>
                    <a:pt x="356" y="3769"/>
                  </a:lnTo>
                  <a:lnTo>
                    <a:pt x="257" y="4085"/>
                  </a:lnTo>
                  <a:lnTo>
                    <a:pt x="198" y="4401"/>
                  </a:lnTo>
                  <a:lnTo>
                    <a:pt x="139" y="4736"/>
                  </a:lnTo>
                  <a:lnTo>
                    <a:pt x="80" y="5072"/>
                  </a:lnTo>
                  <a:lnTo>
                    <a:pt x="40" y="5387"/>
                  </a:lnTo>
                  <a:lnTo>
                    <a:pt x="21" y="5723"/>
                  </a:lnTo>
                  <a:lnTo>
                    <a:pt x="1" y="6414"/>
                  </a:lnTo>
                  <a:lnTo>
                    <a:pt x="40" y="7124"/>
                  </a:lnTo>
                  <a:lnTo>
                    <a:pt x="119" y="8367"/>
                  </a:lnTo>
                  <a:lnTo>
                    <a:pt x="218" y="9630"/>
                  </a:lnTo>
                  <a:lnTo>
                    <a:pt x="336" y="10873"/>
                  </a:lnTo>
                  <a:lnTo>
                    <a:pt x="474" y="12136"/>
                  </a:lnTo>
                  <a:lnTo>
                    <a:pt x="632" y="13399"/>
                  </a:lnTo>
                  <a:lnTo>
                    <a:pt x="790" y="14642"/>
                  </a:lnTo>
                  <a:lnTo>
                    <a:pt x="1126" y="17129"/>
                  </a:lnTo>
                  <a:lnTo>
                    <a:pt x="1244" y="17780"/>
                  </a:lnTo>
                  <a:lnTo>
                    <a:pt x="1362" y="18431"/>
                  </a:lnTo>
                  <a:lnTo>
                    <a:pt x="1501" y="19063"/>
                  </a:lnTo>
                  <a:lnTo>
                    <a:pt x="1639" y="19694"/>
                  </a:lnTo>
                  <a:lnTo>
                    <a:pt x="1816" y="20326"/>
                  </a:lnTo>
                  <a:lnTo>
                    <a:pt x="2014" y="20937"/>
                  </a:lnTo>
                  <a:lnTo>
                    <a:pt x="2231" y="21529"/>
                  </a:lnTo>
                  <a:lnTo>
                    <a:pt x="2467" y="22121"/>
                  </a:lnTo>
                  <a:lnTo>
                    <a:pt x="2744" y="22713"/>
                  </a:lnTo>
                  <a:lnTo>
                    <a:pt x="3020" y="23286"/>
                  </a:lnTo>
                  <a:lnTo>
                    <a:pt x="3336" y="23838"/>
                  </a:lnTo>
                  <a:lnTo>
                    <a:pt x="3691" y="24371"/>
                  </a:lnTo>
                  <a:lnTo>
                    <a:pt x="4046" y="24904"/>
                  </a:lnTo>
                  <a:lnTo>
                    <a:pt x="4441" y="25417"/>
                  </a:lnTo>
                  <a:lnTo>
                    <a:pt x="4875" y="25910"/>
                  </a:lnTo>
                  <a:lnTo>
                    <a:pt x="5349" y="26384"/>
                  </a:lnTo>
                  <a:lnTo>
                    <a:pt x="5506" y="26542"/>
                  </a:lnTo>
                  <a:lnTo>
                    <a:pt x="5684" y="26660"/>
                  </a:lnTo>
                  <a:lnTo>
                    <a:pt x="5881" y="26798"/>
                  </a:lnTo>
                  <a:lnTo>
                    <a:pt x="6079" y="26897"/>
                  </a:lnTo>
                  <a:lnTo>
                    <a:pt x="6473" y="27114"/>
                  </a:lnTo>
                  <a:lnTo>
                    <a:pt x="6888" y="27311"/>
                  </a:lnTo>
                  <a:lnTo>
                    <a:pt x="7342" y="27548"/>
                  </a:lnTo>
                  <a:lnTo>
                    <a:pt x="7815" y="27745"/>
                  </a:lnTo>
                  <a:lnTo>
                    <a:pt x="8309" y="27923"/>
                  </a:lnTo>
                  <a:lnTo>
                    <a:pt x="8822" y="28081"/>
                  </a:lnTo>
                  <a:lnTo>
                    <a:pt x="9354" y="28199"/>
                  </a:lnTo>
                  <a:lnTo>
                    <a:pt x="9907" y="28318"/>
                  </a:lnTo>
                  <a:lnTo>
                    <a:pt x="10460" y="28416"/>
                  </a:lnTo>
                  <a:lnTo>
                    <a:pt x="11032" y="28495"/>
                  </a:lnTo>
                  <a:lnTo>
                    <a:pt x="11624" y="28555"/>
                  </a:lnTo>
                  <a:lnTo>
                    <a:pt x="12236" y="28614"/>
                  </a:lnTo>
                  <a:lnTo>
                    <a:pt x="12847" y="28633"/>
                  </a:lnTo>
                  <a:lnTo>
                    <a:pt x="13459" y="28653"/>
                  </a:lnTo>
                  <a:lnTo>
                    <a:pt x="14090" y="28653"/>
                  </a:lnTo>
                  <a:lnTo>
                    <a:pt x="14742" y="28633"/>
                  </a:lnTo>
                  <a:lnTo>
                    <a:pt x="16044" y="28594"/>
                  </a:lnTo>
                  <a:lnTo>
                    <a:pt x="17366" y="28495"/>
                  </a:lnTo>
                  <a:lnTo>
                    <a:pt x="18688" y="28357"/>
                  </a:lnTo>
                  <a:lnTo>
                    <a:pt x="20011" y="28199"/>
                  </a:lnTo>
                  <a:lnTo>
                    <a:pt x="21333" y="28022"/>
                  </a:lnTo>
                  <a:lnTo>
                    <a:pt x="22635" y="27844"/>
                  </a:lnTo>
                  <a:lnTo>
                    <a:pt x="23918" y="27647"/>
                  </a:lnTo>
                  <a:lnTo>
                    <a:pt x="26365" y="27252"/>
                  </a:lnTo>
                  <a:lnTo>
                    <a:pt x="26641" y="27193"/>
                  </a:lnTo>
                  <a:lnTo>
                    <a:pt x="26897" y="27094"/>
                  </a:lnTo>
                  <a:lnTo>
                    <a:pt x="27134" y="26996"/>
                  </a:lnTo>
                  <a:lnTo>
                    <a:pt x="27332" y="26857"/>
                  </a:lnTo>
                  <a:lnTo>
                    <a:pt x="27509" y="26719"/>
                  </a:lnTo>
                  <a:lnTo>
                    <a:pt x="27647" y="26561"/>
                  </a:lnTo>
                  <a:lnTo>
                    <a:pt x="27766" y="26384"/>
                  </a:lnTo>
                  <a:lnTo>
                    <a:pt x="27845" y="26186"/>
                  </a:lnTo>
                  <a:lnTo>
                    <a:pt x="27884" y="25989"/>
                  </a:lnTo>
                  <a:lnTo>
                    <a:pt x="27904" y="25772"/>
                  </a:lnTo>
                  <a:lnTo>
                    <a:pt x="27864" y="25575"/>
                  </a:lnTo>
                  <a:lnTo>
                    <a:pt x="27805" y="25358"/>
                  </a:lnTo>
                  <a:lnTo>
                    <a:pt x="27707" y="25141"/>
                  </a:lnTo>
                  <a:lnTo>
                    <a:pt x="27568" y="24924"/>
                  </a:lnTo>
                  <a:lnTo>
                    <a:pt x="27391" y="24726"/>
                  </a:lnTo>
                  <a:lnTo>
                    <a:pt x="27154" y="24529"/>
                  </a:lnTo>
                  <a:lnTo>
                    <a:pt x="26601" y="24095"/>
                  </a:lnTo>
                  <a:lnTo>
                    <a:pt x="26029" y="23700"/>
                  </a:lnTo>
                  <a:lnTo>
                    <a:pt x="25437" y="23325"/>
                  </a:lnTo>
                  <a:lnTo>
                    <a:pt x="24845" y="22970"/>
                  </a:lnTo>
                  <a:lnTo>
                    <a:pt x="24233" y="22654"/>
                  </a:lnTo>
                  <a:lnTo>
                    <a:pt x="23602" y="22338"/>
                  </a:lnTo>
                  <a:lnTo>
                    <a:pt x="22971" y="22023"/>
                  </a:lnTo>
                  <a:lnTo>
                    <a:pt x="22339" y="21746"/>
                  </a:lnTo>
                  <a:lnTo>
                    <a:pt x="21688" y="21470"/>
                  </a:lnTo>
                  <a:lnTo>
                    <a:pt x="21037" y="21214"/>
                  </a:lnTo>
                  <a:lnTo>
                    <a:pt x="19715" y="20720"/>
                  </a:lnTo>
                  <a:lnTo>
                    <a:pt x="18392" y="20266"/>
                  </a:lnTo>
                  <a:lnTo>
                    <a:pt x="17050" y="19813"/>
                  </a:lnTo>
                  <a:lnTo>
                    <a:pt x="16439" y="19595"/>
                  </a:lnTo>
                  <a:lnTo>
                    <a:pt x="16143" y="19457"/>
                  </a:lnTo>
                  <a:lnTo>
                    <a:pt x="15847" y="19319"/>
                  </a:lnTo>
                  <a:lnTo>
                    <a:pt x="15570" y="19142"/>
                  </a:lnTo>
                  <a:lnTo>
                    <a:pt x="15334" y="18944"/>
                  </a:lnTo>
                  <a:lnTo>
                    <a:pt x="15117" y="18727"/>
                  </a:lnTo>
                  <a:lnTo>
                    <a:pt x="15018" y="18609"/>
                  </a:lnTo>
                  <a:lnTo>
                    <a:pt x="14919" y="18471"/>
                  </a:lnTo>
                  <a:lnTo>
                    <a:pt x="14801" y="18234"/>
                  </a:lnTo>
                  <a:lnTo>
                    <a:pt x="14702" y="17997"/>
                  </a:lnTo>
                  <a:lnTo>
                    <a:pt x="14643" y="17741"/>
                  </a:lnTo>
                  <a:lnTo>
                    <a:pt x="14564" y="17464"/>
                  </a:lnTo>
                  <a:lnTo>
                    <a:pt x="14031" y="15333"/>
                  </a:lnTo>
                  <a:lnTo>
                    <a:pt x="13459" y="13202"/>
                  </a:lnTo>
                  <a:lnTo>
                    <a:pt x="12867" y="11071"/>
                  </a:lnTo>
                  <a:lnTo>
                    <a:pt x="12551" y="10005"/>
                  </a:lnTo>
                  <a:lnTo>
                    <a:pt x="12236" y="8959"/>
                  </a:lnTo>
                  <a:lnTo>
                    <a:pt x="11762" y="7420"/>
                  </a:lnTo>
                  <a:lnTo>
                    <a:pt x="11525" y="6650"/>
                  </a:lnTo>
                  <a:lnTo>
                    <a:pt x="11269" y="5881"/>
                  </a:lnTo>
                  <a:lnTo>
                    <a:pt x="10973" y="5131"/>
                  </a:lnTo>
                  <a:lnTo>
                    <a:pt x="10677" y="4401"/>
                  </a:lnTo>
                  <a:lnTo>
                    <a:pt x="10519" y="4046"/>
                  </a:lnTo>
                  <a:lnTo>
                    <a:pt x="10341" y="3710"/>
                  </a:lnTo>
                  <a:lnTo>
                    <a:pt x="10144" y="3375"/>
                  </a:lnTo>
                  <a:lnTo>
                    <a:pt x="9966" y="3039"/>
                  </a:lnTo>
                  <a:lnTo>
                    <a:pt x="9749" y="2723"/>
                  </a:lnTo>
                  <a:lnTo>
                    <a:pt x="9532" y="2427"/>
                  </a:lnTo>
                  <a:lnTo>
                    <a:pt x="9295" y="2131"/>
                  </a:lnTo>
                  <a:lnTo>
                    <a:pt x="9058" y="1855"/>
                  </a:lnTo>
                  <a:lnTo>
                    <a:pt x="8802" y="1599"/>
                  </a:lnTo>
                  <a:lnTo>
                    <a:pt x="8526" y="1362"/>
                  </a:lnTo>
                  <a:lnTo>
                    <a:pt x="8230" y="1125"/>
                  </a:lnTo>
                  <a:lnTo>
                    <a:pt x="7914" y="908"/>
                  </a:lnTo>
                  <a:lnTo>
                    <a:pt x="7598" y="730"/>
                  </a:lnTo>
                  <a:lnTo>
                    <a:pt x="7243" y="553"/>
                  </a:lnTo>
                  <a:lnTo>
                    <a:pt x="6888" y="415"/>
                  </a:lnTo>
                  <a:lnTo>
                    <a:pt x="6493" y="276"/>
                  </a:lnTo>
                  <a:lnTo>
                    <a:pt x="6079" y="178"/>
                  </a:lnTo>
                  <a:lnTo>
                    <a:pt x="5664" y="99"/>
                  </a:lnTo>
                  <a:lnTo>
                    <a:pt x="5210" y="40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4912978" y="1736942"/>
              <a:ext cx="406641" cy="617575"/>
            </a:xfrm>
            <a:custGeom>
              <a:avLst/>
              <a:gdLst/>
              <a:ahLst/>
              <a:cxnLst/>
              <a:rect l="l" t="t" r="r" b="b"/>
              <a:pathLst>
                <a:path w="12097" h="18372" extrusionOk="0">
                  <a:moveTo>
                    <a:pt x="10301" y="0"/>
                  </a:moveTo>
                  <a:lnTo>
                    <a:pt x="10064" y="20"/>
                  </a:lnTo>
                  <a:lnTo>
                    <a:pt x="9808" y="99"/>
                  </a:lnTo>
                  <a:lnTo>
                    <a:pt x="9571" y="217"/>
                  </a:lnTo>
                  <a:lnTo>
                    <a:pt x="9334" y="355"/>
                  </a:lnTo>
                  <a:lnTo>
                    <a:pt x="9117" y="493"/>
                  </a:lnTo>
                  <a:lnTo>
                    <a:pt x="8367" y="987"/>
                  </a:lnTo>
                  <a:lnTo>
                    <a:pt x="7617" y="1500"/>
                  </a:lnTo>
                  <a:lnTo>
                    <a:pt x="7262" y="1776"/>
                  </a:lnTo>
                  <a:lnTo>
                    <a:pt x="6907" y="2052"/>
                  </a:lnTo>
                  <a:lnTo>
                    <a:pt x="6571" y="2368"/>
                  </a:lnTo>
                  <a:lnTo>
                    <a:pt x="6256" y="2684"/>
                  </a:lnTo>
                  <a:lnTo>
                    <a:pt x="5979" y="3039"/>
                  </a:lnTo>
                  <a:lnTo>
                    <a:pt x="5743" y="3394"/>
                  </a:lnTo>
                  <a:lnTo>
                    <a:pt x="5525" y="3769"/>
                  </a:lnTo>
                  <a:lnTo>
                    <a:pt x="5328" y="4164"/>
                  </a:lnTo>
                  <a:lnTo>
                    <a:pt x="5131" y="4559"/>
                  </a:lnTo>
                  <a:lnTo>
                    <a:pt x="4973" y="4953"/>
                  </a:lnTo>
                  <a:lnTo>
                    <a:pt x="4637" y="5762"/>
                  </a:lnTo>
                  <a:lnTo>
                    <a:pt x="4184" y="6788"/>
                  </a:lnTo>
                  <a:lnTo>
                    <a:pt x="3690" y="7775"/>
                  </a:lnTo>
                  <a:lnTo>
                    <a:pt x="3197" y="8762"/>
                  </a:lnTo>
                  <a:lnTo>
                    <a:pt x="2664" y="9748"/>
                  </a:lnTo>
                  <a:lnTo>
                    <a:pt x="1599" y="11702"/>
                  </a:lnTo>
                  <a:lnTo>
                    <a:pt x="1085" y="12689"/>
                  </a:lnTo>
                  <a:lnTo>
                    <a:pt x="592" y="13695"/>
                  </a:lnTo>
                  <a:lnTo>
                    <a:pt x="336" y="14228"/>
                  </a:lnTo>
                  <a:lnTo>
                    <a:pt x="237" y="14504"/>
                  </a:lnTo>
                  <a:lnTo>
                    <a:pt x="138" y="14780"/>
                  </a:lnTo>
                  <a:lnTo>
                    <a:pt x="79" y="15057"/>
                  </a:lnTo>
                  <a:lnTo>
                    <a:pt x="20" y="15333"/>
                  </a:lnTo>
                  <a:lnTo>
                    <a:pt x="0" y="15629"/>
                  </a:lnTo>
                  <a:lnTo>
                    <a:pt x="20" y="15905"/>
                  </a:lnTo>
                  <a:lnTo>
                    <a:pt x="59" y="16103"/>
                  </a:lnTo>
                  <a:lnTo>
                    <a:pt x="119" y="16300"/>
                  </a:lnTo>
                  <a:lnTo>
                    <a:pt x="178" y="16478"/>
                  </a:lnTo>
                  <a:lnTo>
                    <a:pt x="257" y="16655"/>
                  </a:lnTo>
                  <a:lnTo>
                    <a:pt x="355" y="16813"/>
                  </a:lnTo>
                  <a:lnTo>
                    <a:pt x="474" y="16991"/>
                  </a:lnTo>
                  <a:lnTo>
                    <a:pt x="592" y="17129"/>
                  </a:lnTo>
                  <a:lnTo>
                    <a:pt x="730" y="17287"/>
                  </a:lnTo>
                  <a:lnTo>
                    <a:pt x="868" y="17425"/>
                  </a:lnTo>
                  <a:lnTo>
                    <a:pt x="1026" y="17543"/>
                  </a:lnTo>
                  <a:lnTo>
                    <a:pt x="1184" y="17662"/>
                  </a:lnTo>
                  <a:lnTo>
                    <a:pt x="1362" y="17780"/>
                  </a:lnTo>
                  <a:lnTo>
                    <a:pt x="1717" y="17958"/>
                  </a:lnTo>
                  <a:lnTo>
                    <a:pt x="2092" y="18115"/>
                  </a:lnTo>
                  <a:lnTo>
                    <a:pt x="2467" y="18214"/>
                  </a:lnTo>
                  <a:lnTo>
                    <a:pt x="2842" y="18293"/>
                  </a:lnTo>
                  <a:lnTo>
                    <a:pt x="3236" y="18352"/>
                  </a:lnTo>
                  <a:lnTo>
                    <a:pt x="3631" y="18372"/>
                  </a:lnTo>
                  <a:lnTo>
                    <a:pt x="4440" y="18372"/>
                  </a:lnTo>
                  <a:lnTo>
                    <a:pt x="5229" y="18332"/>
                  </a:lnTo>
                  <a:lnTo>
                    <a:pt x="5644" y="18313"/>
                  </a:lnTo>
                  <a:lnTo>
                    <a:pt x="6078" y="18273"/>
                  </a:lnTo>
                  <a:lnTo>
                    <a:pt x="6492" y="18234"/>
                  </a:lnTo>
                  <a:lnTo>
                    <a:pt x="6907" y="18155"/>
                  </a:lnTo>
                  <a:lnTo>
                    <a:pt x="7302" y="18036"/>
                  </a:lnTo>
                  <a:lnTo>
                    <a:pt x="7696" y="17898"/>
                  </a:lnTo>
                  <a:lnTo>
                    <a:pt x="7874" y="17819"/>
                  </a:lnTo>
                  <a:lnTo>
                    <a:pt x="8051" y="17721"/>
                  </a:lnTo>
                  <a:lnTo>
                    <a:pt x="8229" y="17602"/>
                  </a:lnTo>
                  <a:lnTo>
                    <a:pt x="8387" y="17464"/>
                  </a:lnTo>
                  <a:lnTo>
                    <a:pt x="8545" y="17326"/>
                  </a:lnTo>
                  <a:lnTo>
                    <a:pt x="8703" y="17148"/>
                  </a:lnTo>
                  <a:lnTo>
                    <a:pt x="8841" y="16971"/>
                  </a:lnTo>
                  <a:lnTo>
                    <a:pt x="8959" y="16793"/>
                  </a:lnTo>
                  <a:lnTo>
                    <a:pt x="9078" y="16596"/>
                  </a:lnTo>
                  <a:lnTo>
                    <a:pt x="9176" y="16399"/>
                  </a:lnTo>
                  <a:lnTo>
                    <a:pt x="9255" y="16182"/>
                  </a:lnTo>
                  <a:lnTo>
                    <a:pt x="9334" y="15964"/>
                  </a:lnTo>
                  <a:lnTo>
                    <a:pt x="9452" y="15530"/>
                  </a:lnTo>
                  <a:lnTo>
                    <a:pt x="9531" y="15076"/>
                  </a:lnTo>
                  <a:lnTo>
                    <a:pt x="9591" y="14603"/>
                  </a:lnTo>
                  <a:lnTo>
                    <a:pt x="9630" y="14149"/>
                  </a:lnTo>
                  <a:lnTo>
                    <a:pt x="9670" y="13439"/>
                  </a:lnTo>
                  <a:lnTo>
                    <a:pt x="9670" y="12708"/>
                  </a:lnTo>
                  <a:lnTo>
                    <a:pt x="9670" y="11268"/>
                  </a:lnTo>
                  <a:lnTo>
                    <a:pt x="9670" y="10557"/>
                  </a:lnTo>
                  <a:lnTo>
                    <a:pt x="9670" y="9827"/>
                  </a:lnTo>
                  <a:lnTo>
                    <a:pt x="9709" y="9117"/>
                  </a:lnTo>
                  <a:lnTo>
                    <a:pt x="9748" y="8407"/>
                  </a:lnTo>
                  <a:lnTo>
                    <a:pt x="9788" y="8111"/>
                  </a:lnTo>
                  <a:lnTo>
                    <a:pt x="9847" y="7834"/>
                  </a:lnTo>
                  <a:lnTo>
                    <a:pt x="10005" y="7301"/>
                  </a:lnTo>
                  <a:lnTo>
                    <a:pt x="10163" y="6749"/>
                  </a:lnTo>
                  <a:lnTo>
                    <a:pt x="10222" y="6492"/>
                  </a:lnTo>
                  <a:lnTo>
                    <a:pt x="10281" y="6216"/>
                  </a:lnTo>
                  <a:lnTo>
                    <a:pt x="10301" y="6098"/>
                  </a:lnTo>
                  <a:lnTo>
                    <a:pt x="10301" y="5960"/>
                  </a:lnTo>
                  <a:lnTo>
                    <a:pt x="10281" y="5703"/>
                  </a:lnTo>
                  <a:lnTo>
                    <a:pt x="10202" y="5190"/>
                  </a:lnTo>
                  <a:lnTo>
                    <a:pt x="10202" y="4933"/>
                  </a:lnTo>
                  <a:lnTo>
                    <a:pt x="10202" y="4815"/>
                  </a:lnTo>
                  <a:lnTo>
                    <a:pt x="10222" y="4697"/>
                  </a:lnTo>
                  <a:lnTo>
                    <a:pt x="10262" y="4578"/>
                  </a:lnTo>
                  <a:lnTo>
                    <a:pt x="10321" y="4460"/>
                  </a:lnTo>
                  <a:lnTo>
                    <a:pt x="10380" y="4361"/>
                  </a:lnTo>
                  <a:lnTo>
                    <a:pt x="10479" y="4243"/>
                  </a:lnTo>
                  <a:lnTo>
                    <a:pt x="10597" y="4124"/>
                  </a:lnTo>
                  <a:lnTo>
                    <a:pt x="10715" y="4026"/>
                  </a:lnTo>
                  <a:lnTo>
                    <a:pt x="10992" y="3848"/>
                  </a:lnTo>
                  <a:lnTo>
                    <a:pt x="11268" y="3651"/>
                  </a:lnTo>
                  <a:lnTo>
                    <a:pt x="11386" y="3552"/>
                  </a:lnTo>
                  <a:lnTo>
                    <a:pt x="11505" y="3434"/>
                  </a:lnTo>
                  <a:lnTo>
                    <a:pt x="11663" y="3276"/>
                  </a:lnTo>
                  <a:lnTo>
                    <a:pt x="11781" y="3078"/>
                  </a:lnTo>
                  <a:lnTo>
                    <a:pt x="11880" y="2881"/>
                  </a:lnTo>
                  <a:lnTo>
                    <a:pt x="11978" y="2664"/>
                  </a:lnTo>
                  <a:lnTo>
                    <a:pt x="12038" y="2427"/>
                  </a:lnTo>
                  <a:lnTo>
                    <a:pt x="12077" y="2190"/>
                  </a:lnTo>
                  <a:lnTo>
                    <a:pt x="12097" y="1934"/>
                  </a:lnTo>
                  <a:lnTo>
                    <a:pt x="12097" y="1697"/>
                  </a:lnTo>
                  <a:lnTo>
                    <a:pt x="12057" y="1441"/>
                  </a:lnTo>
                  <a:lnTo>
                    <a:pt x="11998" y="1204"/>
                  </a:lnTo>
                  <a:lnTo>
                    <a:pt x="11899" y="967"/>
                  </a:lnTo>
                  <a:lnTo>
                    <a:pt x="11781" y="770"/>
                  </a:lnTo>
                  <a:lnTo>
                    <a:pt x="11623" y="572"/>
                  </a:lnTo>
                  <a:lnTo>
                    <a:pt x="11446" y="395"/>
                  </a:lnTo>
                  <a:lnTo>
                    <a:pt x="11248" y="257"/>
                  </a:lnTo>
                  <a:lnTo>
                    <a:pt x="11031" y="138"/>
                  </a:lnTo>
                  <a:lnTo>
                    <a:pt x="10794" y="40"/>
                  </a:lnTo>
                  <a:lnTo>
                    <a:pt x="10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5227388" y="2191331"/>
              <a:ext cx="752942" cy="618281"/>
            </a:xfrm>
            <a:custGeom>
              <a:avLst/>
              <a:gdLst/>
              <a:ahLst/>
              <a:cxnLst/>
              <a:rect l="l" t="t" r="r" b="b"/>
              <a:pathLst>
                <a:path w="22399" h="18393" extrusionOk="0">
                  <a:moveTo>
                    <a:pt x="1797" y="1"/>
                  </a:moveTo>
                  <a:lnTo>
                    <a:pt x="1639" y="20"/>
                  </a:lnTo>
                  <a:lnTo>
                    <a:pt x="1520" y="40"/>
                  </a:lnTo>
                  <a:lnTo>
                    <a:pt x="1382" y="99"/>
                  </a:lnTo>
                  <a:lnTo>
                    <a:pt x="1283" y="158"/>
                  </a:lnTo>
                  <a:lnTo>
                    <a:pt x="1165" y="237"/>
                  </a:lnTo>
                  <a:lnTo>
                    <a:pt x="1066" y="336"/>
                  </a:lnTo>
                  <a:lnTo>
                    <a:pt x="968" y="454"/>
                  </a:lnTo>
                  <a:lnTo>
                    <a:pt x="869" y="573"/>
                  </a:lnTo>
                  <a:lnTo>
                    <a:pt x="711" y="869"/>
                  </a:lnTo>
                  <a:lnTo>
                    <a:pt x="573" y="1185"/>
                  </a:lnTo>
                  <a:lnTo>
                    <a:pt x="455" y="1520"/>
                  </a:lnTo>
                  <a:lnTo>
                    <a:pt x="356" y="1875"/>
                  </a:lnTo>
                  <a:lnTo>
                    <a:pt x="277" y="2250"/>
                  </a:lnTo>
                  <a:lnTo>
                    <a:pt x="198" y="2605"/>
                  </a:lnTo>
                  <a:lnTo>
                    <a:pt x="99" y="3296"/>
                  </a:lnTo>
                  <a:lnTo>
                    <a:pt x="21" y="3868"/>
                  </a:lnTo>
                  <a:lnTo>
                    <a:pt x="1" y="4105"/>
                  </a:lnTo>
                  <a:lnTo>
                    <a:pt x="1" y="4223"/>
                  </a:lnTo>
                  <a:lnTo>
                    <a:pt x="21" y="4362"/>
                  </a:lnTo>
                  <a:lnTo>
                    <a:pt x="99" y="4776"/>
                  </a:lnTo>
                  <a:lnTo>
                    <a:pt x="178" y="5190"/>
                  </a:lnTo>
                  <a:lnTo>
                    <a:pt x="317" y="6039"/>
                  </a:lnTo>
                  <a:lnTo>
                    <a:pt x="455" y="6888"/>
                  </a:lnTo>
                  <a:lnTo>
                    <a:pt x="534" y="7302"/>
                  </a:lnTo>
                  <a:lnTo>
                    <a:pt x="632" y="7736"/>
                  </a:lnTo>
                  <a:lnTo>
                    <a:pt x="770" y="8210"/>
                  </a:lnTo>
                  <a:lnTo>
                    <a:pt x="928" y="8624"/>
                  </a:lnTo>
                  <a:lnTo>
                    <a:pt x="1106" y="8979"/>
                  </a:lnTo>
                  <a:lnTo>
                    <a:pt x="1303" y="9275"/>
                  </a:lnTo>
                  <a:lnTo>
                    <a:pt x="1540" y="9571"/>
                  </a:lnTo>
                  <a:lnTo>
                    <a:pt x="1816" y="9848"/>
                  </a:lnTo>
                  <a:lnTo>
                    <a:pt x="2132" y="10124"/>
                  </a:lnTo>
                  <a:lnTo>
                    <a:pt x="2487" y="10440"/>
                  </a:lnTo>
                  <a:lnTo>
                    <a:pt x="2961" y="10834"/>
                  </a:lnTo>
                  <a:lnTo>
                    <a:pt x="3415" y="11268"/>
                  </a:lnTo>
                  <a:lnTo>
                    <a:pt x="3849" y="11702"/>
                  </a:lnTo>
                  <a:lnTo>
                    <a:pt x="4283" y="12156"/>
                  </a:lnTo>
                  <a:lnTo>
                    <a:pt x="5131" y="13084"/>
                  </a:lnTo>
                  <a:lnTo>
                    <a:pt x="5960" y="14011"/>
                  </a:lnTo>
                  <a:lnTo>
                    <a:pt x="6651" y="14741"/>
                  </a:lnTo>
                  <a:lnTo>
                    <a:pt x="7026" y="15097"/>
                  </a:lnTo>
                  <a:lnTo>
                    <a:pt x="7381" y="15432"/>
                  </a:lnTo>
                  <a:lnTo>
                    <a:pt x="7776" y="15768"/>
                  </a:lnTo>
                  <a:lnTo>
                    <a:pt x="8170" y="16083"/>
                  </a:lnTo>
                  <a:lnTo>
                    <a:pt x="8585" y="16379"/>
                  </a:lnTo>
                  <a:lnTo>
                    <a:pt x="8999" y="16656"/>
                  </a:lnTo>
                  <a:lnTo>
                    <a:pt x="9295" y="16813"/>
                  </a:lnTo>
                  <a:lnTo>
                    <a:pt x="9572" y="16971"/>
                  </a:lnTo>
                  <a:lnTo>
                    <a:pt x="9868" y="17109"/>
                  </a:lnTo>
                  <a:lnTo>
                    <a:pt x="10164" y="17248"/>
                  </a:lnTo>
                  <a:lnTo>
                    <a:pt x="10775" y="17465"/>
                  </a:lnTo>
                  <a:lnTo>
                    <a:pt x="11407" y="17662"/>
                  </a:lnTo>
                  <a:lnTo>
                    <a:pt x="12058" y="17820"/>
                  </a:lnTo>
                  <a:lnTo>
                    <a:pt x="12709" y="17958"/>
                  </a:lnTo>
                  <a:lnTo>
                    <a:pt x="13341" y="18076"/>
                  </a:lnTo>
                  <a:lnTo>
                    <a:pt x="13992" y="18155"/>
                  </a:lnTo>
                  <a:lnTo>
                    <a:pt x="14643" y="18234"/>
                  </a:lnTo>
                  <a:lnTo>
                    <a:pt x="15314" y="18293"/>
                  </a:lnTo>
                  <a:lnTo>
                    <a:pt x="15985" y="18353"/>
                  </a:lnTo>
                  <a:lnTo>
                    <a:pt x="16636" y="18372"/>
                  </a:lnTo>
                  <a:lnTo>
                    <a:pt x="17307" y="18392"/>
                  </a:lnTo>
                  <a:lnTo>
                    <a:pt x="18649" y="18392"/>
                  </a:lnTo>
                  <a:lnTo>
                    <a:pt x="19300" y="18372"/>
                  </a:lnTo>
                  <a:lnTo>
                    <a:pt x="19951" y="18333"/>
                  </a:lnTo>
                  <a:lnTo>
                    <a:pt x="20583" y="18274"/>
                  </a:lnTo>
                  <a:lnTo>
                    <a:pt x="20938" y="18254"/>
                  </a:lnTo>
                  <a:lnTo>
                    <a:pt x="21155" y="18254"/>
                  </a:lnTo>
                  <a:lnTo>
                    <a:pt x="21392" y="18234"/>
                  </a:lnTo>
                  <a:lnTo>
                    <a:pt x="21589" y="18175"/>
                  </a:lnTo>
                  <a:lnTo>
                    <a:pt x="21787" y="18116"/>
                  </a:lnTo>
                  <a:lnTo>
                    <a:pt x="21865" y="18057"/>
                  </a:lnTo>
                  <a:lnTo>
                    <a:pt x="21925" y="18017"/>
                  </a:lnTo>
                  <a:lnTo>
                    <a:pt x="21984" y="17938"/>
                  </a:lnTo>
                  <a:lnTo>
                    <a:pt x="22043" y="17859"/>
                  </a:lnTo>
                  <a:lnTo>
                    <a:pt x="22122" y="17642"/>
                  </a:lnTo>
                  <a:lnTo>
                    <a:pt x="22181" y="17405"/>
                  </a:lnTo>
                  <a:lnTo>
                    <a:pt x="22240" y="17149"/>
                  </a:lnTo>
                  <a:lnTo>
                    <a:pt x="22280" y="16892"/>
                  </a:lnTo>
                  <a:lnTo>
                    <a:pt x="22319" y="16379"/>
                  </a:lnTo>
                  <a:lnTo>
                    <a:pt x="22359" y="15886"/>
                  </a:lnTo>
                  <a:lnTo>
                    <a:pt x="22398" y="15412"/>
                  </a:lnTo>
                  <a:lnTo>
                    <a:pt x="22398" y="15176"/>
                  </a:lnTo>
                  <a:lnTo>
                    <a:pt x="22379" y="14919"/>
                  </a:lnTo>
                  <a:lnTo>
                    <a:pt x="22339" y="14682"/>
                  </a:lnTo>
                  <a:lnTo>
                    <a:pt x="22280" y="14465"/>
                  </a:lnTo>
                  <a:lnTo>
                    <a:pt x="22181" y="14248"/>
                  </a:lnTo>
                  <a:lnTo>
                    <a:pt x="22043" y="14051"/>
                  </a:lnTo>
                  <a:lnTo>
                    <a:pt x="21964" y="13952"/>
                  </a:lnTo>
                  <a:lnTo>
                    <a:pt x="21865" y="13873"/>
                  </a:lnTo>
                  <a:lnTo>
                    <a:pt x="21629" y="13715"/>
                  </a:lnTo>
                  <a:lnTo>
                    <a:pt x="21352" y="13557"/>
                  </a:lnTo>
                  <a:lnTo>
                    <a:pt x="21037" y="13439"/>
                  </a:lnTo>
                  <a:lnTo>
                    <a:pt x="20701" y="13340"/>
                  </a:lnTo>
                  <a:lnTo>
                    <a:pt x="20326" y="13242"/>
                  </a:lnTo>
                  <a:lnTo>
                    <a:pt x="19951" y="13163"/>
                  </a:lnTo>
                  <a:lnTo>
                    <a:pt x="19557" y="13084"/>
                  </a:lnTo>
                  <a:lnTo>
                    <a:pt x="18748" y="12946"/>
                  </a:lnTo>
                  <a:lnTo>
                    <a:pt x="17978" y="12847"/>
                  </a:lnTo>
                  <a:lnTo>
                    <a:pt x="17307" y="12748"/>
                  </a:lnTo>
                  <a:lnTo>
                    <a:pt x="16755" y="12650"/>
                  </a:lnTo>
                  <a:lnTo>
                    <a:pt x="15945" y="12472"/>
                  </a:lnTo>
                  <a:lnTo>
                    <a:pt x="15136" y="12275"/>
                  </a:lnTo>
                  <a:lnTo>
                    <a:pt x="14347" y="12058"/>
                  </a:lnTo>
                  <a:lnTo>
                    <a:pt x="13558" y="11821"/>
                  </a:lnTo>
                  <a:lnTo>
                    <a:pt x="13163" y="11683"/>
                  </a:lnTo>
                  <a:lnTo>
                    <a:pt x="12788" y="11525"/>
                  </a:lnTo>
                  <a:lnTo>
                    <a:pt x="12413" y="11367"/>
                  </a:lnTo>
                  <a:lnTo>
                    <a:pt x="12058" y="11189"/>
                  </a:lnTo>
                  <a:lnTo>
                    <a:pt x="11683" y="10992"/>
                  </a:lnTo>
                  <a:lnTo>
                    <a:pt x="11348" y="10795"/>
                  </a:lnTo>
                  <a:lnTo>
                    <a:pt x="10992" y="10578"/>
                  </a:lnTo>
                  <a:lnTo>
                    <a:pt x="10677" y="10321"/>
                  </a:lnTo>
                  <a:lnTo>
                    <a:pt x="10242" y="9966"/>
                  </a:lnTo>
                  <a:lnTo>
                    <a:pt x="9848" y="9591"/>
                  </a:lnTo>
                  <a:lnTo>
                    <a:pt x="9473" y="9196"/>
                  </a:lnTo>
                  <a:lnTo>
                    <a:pt x="9118" y="8782"/>
                  </a:lnTo>
                  <a:lnTo>
                    <a:pt x="8782" y="8368"/>
                  </a:lnTo>
                  <a:lnTo>
                    <a:pt x="8447" y="7914"/>
                  </a:lnTo>
                  <a:lnTo>
                    <a:pt x="8151" y="7460"/>
                  </a:lnTo>
                  <a:lnTo>
                    <a:pt x="7855" y="7006"/>
                  </a:lnTo>
                  <a:lnTo>
                    <a:pt x="7263" y="6059"/>
                  </a:lnTo>
                  <a:lnTo>
                    <a:pt x="6710" y="5111"/>
                  </a:lnTo>
                  <a:lnTo>
                    <a:pt x="6138" y="4164"/>
                  </a:lnTo>
                  <a:lnTo>
                    <a:pt x="5842" y="3710"/>
                  </a:lnTo>
                  <a:lnTo>
                    <a:pt x="5546" y="3257"/>
                  </a:lnTo>
                  <a:lnTo>
                    <a:pt x="5230" y="2822"/>
                  </a:lnTo>
                  <a:lnTo>
                    <a:pt x="4895" y="2388"/>
                  </a:lnTo>
                  <a:lnTo>
                    <a:pt x="4539" y="1954"/>
                  </a:lnTo>
                  <a:lnTo>
                    <a:pt x="4165" y="1520"/>
                  </a:lnTo>
                  <a:lnTo>
                    <a:pt x="3770" y="1125"/>
                  </a:lnTo>
                  <a:lnTo>
                    <a:pt x="3355" y="770"/>
                  </a:lnTo>
                  <a:lnTo>
                    <a:pt x="3119" y="593"/>
                  </a:lnTo>
                  <a:lnTo>
                    <a:pt x="2902" y="435"/>
                  </a:lnTo>
                  <a:lnTo>
                    <a:pt x="2665" y="297"/>
                  </a:lnTo>
                  <a:lnTo>
                    <a:pt x="2428" y="178"/>
                  </a:lnTo>
                  <a:lnTo>
                    <a:pt x="2250" y="99"/>
                  </a:lnTo>
                  <a:lnTo>
                    <a:pt x="2093" y="40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6192570" y="3943267"/>
              <a:ext cx="315141" cy="199034"/>
            </a:xfrm>
            <a:custGeom>
              <a:avLst/>
              <a:gdLst/>
              <a:ahLst/>
              <a:cxnLst/>
              <a:rect l="l" t="t" r="r" b="b"/>
              <a:pathLst>
                <a:path w="9375" h="5921" extrusionOk="0">
                  <a:moveTo>
                    <a:pt x="8486" y="1"/>
                  </a:moveTo>
                  <a:lnTo>
                    <a:pt x="8289" y="20"/>
                  </a:lnTo>
                  <a:lnTo>
                    <a:pt x="8092" y="60"/>
                  </a:lnTo>
                  <a:lnTo>
                    <a:pt x="7894" y="99"/>
                  </a:lnTo>
                  <a:lnTo>
                    <a:pt x="7184" y="336"/>
                  </a:lnTo>
                  <a:lnTo>
                    <a:pt x="6138" y="672"/>
                  </a:lnTo>
                  <a:lnTo>
                    <a:pt x="5625" y="810"/>
                  </a:lnTo>
                  <a:lnTo>
                    <a:pt x="5092" y="928"/>
                  </a:lnTo>
                  <a:lnTo>
                    <a:pt x="4717" y="987"/>
                  </a:lnTo>
                  <a:lnTo>
                    <a:pt x="4342" y="1007"/>
                  </a:lnTo>
                  <a:lnTo>
                    <a:pt x="3948" y="1007"/>
                  </a:lnTo>
                  <a:lnTo>
                    <a:pt x="3573" y="968"/>
                  </a:lnTo>
                  <a:lnTo>
                    <a:pt x="3415" y="908"/>
                  </a:lnTo>
                  <a:lnTo>
                    <a:pt x="3237" y="849"/>
                  </a:lnTo>
                  <a:lnTo>
                    <a:pt x="2902" y="691"/>
                  </a:lnTo>
                  <a:lnTo>
                    <a:pt x="2191" y="1125"/>
                  </a:lnTo>
                  <a:lnTo>
                    <a:pt x="1461" y="1560"/>
                  </a:lnTo>
                  <a:lnTo>
                    <a:pt x="731" y="1954"/>
                  </a:lnTo>
                  <a:lnTo>
                    <a:pt x="1" y="2349"/>
                  </a:lnTo>
                  <a:lnTo>
                    <a:pt x="277" y="3178"/>
                  </a:lnTo>
                  <a:lnTo>
                    <a:pt x="573" y="3987"/>
                  </a:lnTo>
                  <a:lnTo>
                    <a:pt x="731" y="4382"/>
                  </a:lnTo>
                  <a:lnTo>
                    <a:pt x="1007" y="5033"/>
                  </a:lnTo>
                  <a:lnTo>
                    <a:pt x="1284" y="5644"/>
                  </a:lnTo>
                  <a:lnTo>
                    <a:pt x="1402" y="5842"/>
                  </a:lnTo>
                  <a:lnTo>
                    <a:pt x="1442" y="5901"/>
                  </a:lnTo>
                  <a:lnTo>
                    <a:pt x="1481" y="5921"/>
                  </a:lnTo>
                  <a:lnTo>
                    <a:pt x="1797" y="5783"/>
                  </a:lnTo>
                  <a:lnTo>
                    <a:pt x="2093" y="5625"/>
                  </a:lnTo>
                  <a:lnTo>
                    <a:pt x="2389" y="5467"/>
                  </a:lnTo>
                  <a:lnTo>
                    <a:pt x="2685" y="5289"/>
                  </a:lnTo>
                  <a:lnTo>
                    <a:pt x="2606" y="5092"/>
                  </a:lnTo>
                  <a:lnTo>
                    <a:pt x="2566" y="4895"/>
                  </a:lnTo>
                  <a:lnTo>
                    <a:pt x="2547" y="4678"/>
                  </a:lnTo>
                  <a:lnTo>
                    <a:pt x="2527" y="4480"/>
                  </a:lnTo>
                  <a:lnTo>
                    <a:pt x="2981" y="4421"/>
                  </a:lnTo>
                  <a:lnTo>
                    <a:pt x="3435" y="4342"/>
                  </a:lnTo>
                  <a:lnTo>
                    <a:pt x="3869" y="4243"/>
                  </a:lnTo>
                  <a:lnTo>
                    <a:pt x="4323" y="4145"/>
                  </a:lnTo>
                  <a:lnTo>
                    <a:pt x="4757" y="4007"/>
                  </a:lnTo>
                  <a:lnTo>
                    <a:pt x="5191" y="3888"/>
                  </a:lnTo>
                  <a:lnTo>
                    <a:pt x="6059" y="3572"/>
                  </a:lnTo>
                  <a:lnTo>
                    <a:pt x="6493" y="3415"/>
                  </a:lnTo>
                  <a:lnTo>
                    <a:pt x="6908" y="3217"/>
                  </a:lnTo>
                  <a:lnTo>
                    <a:pt x="7342" y="3020"/>
                  </a:lnTo>
                  <a:lnTo>
                    <a:pt x="7737" y="2783"/>
                  </a:lnTo>
                  <a:lnTo>
                    <a:pt x="8131" y="2527"/>
                  </a:lnTo>
                  <a:lnTo>
                    <a:pt x="8309" y="2388"/>
                  </a:lnTo>
                  <a:lnTo>
                    <a:pt x="8486" y="2231"/>
                  </a:lnTo>
                  <a:lnTo>
                    <a:pt x="8644" y="2073"/>
                  </a:lnTo>
                  <a:lnTo>
                    <a:pt x="8802" y="1895"/>
                  </a:lnTo>
                  <a:lnTo>
                    <a:pt x="8940" y="1717"/>
                  </a:lnTo>
                  <a:lnTo>
                    <a:pt x="9078" y="1520"/>
                  </a:lnTo>
                  <a:lnTo>
                    <a:pt x="9177" y="1402"/>
                  </a:lnTo>
                  <a:lnTo>
                    <a:pt x="9236" y="1264"/>
                  </a:lnTo>
                  <a:lnTo>
                    <a:pt x="9295" y="1106"/>
                  </a:lnTo>
                  <a:lnTo>
                    <a:pt x="9355" y="948"/>
                  </a:lnTo>
                  <a:lnTo>
                    <a:pt x="9374" y="810"/>
                  </a:lnTo>
                  <a:lnTo>
                    <a:pt x="9374" y="652"/>
                  </a:lnTo>
                  <a:lnTo>
                    <a:pt x="9335" y="514"/>
                  </a:lnTo>
                  <a:lnTo>
                    <a:pt x="9276" y="376"/>
                  </a:lnTo>
                  <a:lnTo>
                    <a:pt x="9236" y="297"/>
                  </a:lnTo>
                  <a:lnTo>
                    <a:pt x="9177" y="218"/>
                  </a:lnTo>
                  <a:lnTo>
                    <a:pt x="9098" y="159"/>
                  </a:lnTo>
                  <a:lnTo>
                    <a:pt x="9039" y="99"/>
                  </a:lnTo>
                  <a:lnTo>
                    <a:pt x="8861" y="40"/>
                  </a:lnTo>
                  <a:lnTo>
                    <a:pt x="86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5644663" y="4035476"/>
              <a:ext cx="317090" cy="145956"/>
            </a:xfrm>
            <a:custGeom>
              <a:avLst/>
              <a:gdLst/>
              <a:ahLst/>
              <a:cxnLst/>
              <a:rect l="l" t="t" r="r" b="b"/>
              <a:pathLst>
                <a:path w="9433" h="4342" extrusionOk="0">
                  <a:moveTo>
                    <a:pt x="3375" y="1"/>
                  </a:moveTo>
                  <a:lnTo>
                    <a:pt x="2546" y="159"/>
                  </a:lnTo>
                  <a:lnTo>
                    <a:pt x="1717" y="277"/>
                  </a:lnTo>
                  <a:lnTo>
                    <a:pt x="888" y="395"/>
                  </a:lnTo>
                  <a:lnTo>
                    <a:pt x="59" y="474"/>
                  </a:lnTo>
                  <a:lnTo>
                    <a:pt x="20" y="1343"/>
                  </a:lnTo>
                  <a:lnTo>
                    <a:pt x="0" y="2211"/>
                  </a:lnTo>
                  <a:lnTo>
                    <a:pt x="0" y="2625"/>
                  </a:lnTo>
                  <a:lnTo>
                    <a:pt x="20" y="3336"/>
                  </a:lnTo>
                  <a:lnTo>
                    <a:pt x="40" y="4007"/>
                  </a:lnTo>
                  <a:lnTo>
                    <a:pt x="79" y="4243"/>
                  </a:lnTo>
                  <a:lnTo>
                    <a:pt x="99" y="4303"/>
                  </a:lnTo>
                  <a:lnTo>
                    <a:pt x="119" y="4342"/>
                  </a:lnTo>
                  <a:lnTo>
                    <a:pt x="454" y="4322"/>
                  </a:lnTo>
                  <a:lnTo>
                    <a:pt x="809" y="4303"/>
                  </a:lnTo>
                  <a:lnTo>
                    <a:pt x="1145" y="4263"/>
                  </a:lnTo>
                  <a:lnTo>
                    <a:pt x="1480" y="4184"/>
                  </a:lnTo>
                  <a:lnTo>
                    <a:pt x="1480" y="3987"/>
                  </a:lnTo>
                  <a:lnTo>
                    <a:pt x="1500" y="3770"/>
                  </a:lnTo>
                  <a:lnTo>
                    <a:pt x="1559" y="3572"/>
                  </a:lnTo>
                  <a:lnTo>
                    <a:pt x="1638" y="3375"/>
                  </a:lnTo>
                  <a:lnTo>
                    <a:pt x="2072" y="3493"/>
                  </a:lnTo>
                  <a:lnTo>
                    <a:pt x="2526" y="3592"/>
                  </a:lnTo>
                  <a:lnTo>
                    <a:pt x="2960" y="3671"/>
                  </a:lnTo>
                  <a:lnTo>
                    <a:pt x="3414" y="3730"/>
                  </a:lnTo>
                  <a:lnTo>
                    <a:pt x="3868" y="3770"/>
                  </a:lnTo>
                  <a:lnTo>
                    <a:pt x="4322" y="3809"/>
                  </a:lnTo>
                  <a:lnTo>
                    <a:pt x="5230" y="3849"/>
                  </a:lnTo>
                  <a:lnTo>
                    <a:pt x="6177" y="3849"/>
                  </a:lnTo>
                  <a:lnTo>
                    <a:pt x="6631" y="3809"/>
                  </a:lnTo>
                  <a:lnTo>
                    <a:pt x="7084" y="3750"/>
                  </a:lnTo>
                  <a:lnTo>
                    <a:pt x="7538" y="3651"/>
                  </a:lnTo>
                  <a:lnTo>
                    <a:pt x="7775" y="3572"/>
                  </a:lnTo>
                  <a:lnTo>
                    <a:pt x="7992" y="3493"/>
                  </a:lnTo>
                  <a:lnTo>
                    <a:pt x="8190" y="3415"/>
                  </a:lnTo>
                  <a:lnTo>
                    <a:pt x="8407" y="3316"/>
                  </a:lnTo>
                  <a:lnTo>
                    <a:pt x="8604" y="3197"/>
                  </a:lnTo>
                  <a:lnTo>
                    <a:pt x="8821" y="3079"/>
                  </a:lnTo>
                  <a:lnTo>
                    <a:pt x="8939" y="2980"/>
                  </a:lnTo>
                  <a:lnTo>
                    <a:pt x="9058" y="2882"/>
                  </a:lnTo>
                  <a:lnTo>
                    <a:pt x="9176" y="2763"/>
                  </a:lnTo>
                  <a:lnTo>
                    <a:pt x="9255" y="2625"/>
                  </a:lnTo>
                  <a:lnTo>
                    <a:pt x="9334" y="2507"/>
                  </a:lnTo>
                  <a:lnTo>
                    <a:pt x="9393" y="2369"/>
                  </a:lnTo>
                  <a:lnTo>
                    <a:pt x="9433" y="2211"/>
                  </a:lnTo>
                  <a:lnTo>
                    <a:pt x="9433" y="2073"/>
                  </a:lnTo>
                  <a:lnTo>
                    <a:pt x="9413" y="1974"/>
                  </a:lnTo>
                  <a:lnTo>
                    <a:pt x="9374" y="1875"/>
                  </a:lnTo>
                  <a:lnTo>
                    <a:pt x="9334" y="1796"/>
                  </a:lnTo>
                  <a:lnTo>
                    <a:pt x="9275" y="1737"/>
                  </a:lnTo>
                  <a:lnTo>
                    <a:pt x="9156" y="1599"/>
                  </a:lnTo>
                  <a:lnTo>
                    <a:pt x="8999" y="1500"/>
                  </a:lnTo>
                  <a:lnTo>
                    <a:pt x="8821" y="1421"/>
                  </a:lnTo>
                  <a:lnTo>
                    <a:pt x="8624" y="1362"/>
                  </a:lnTo>
                  <a:lnTo>
                    <a:pt x="8426" y="1323"/>
                  </a:lnTo>
                  <a:lnTo>
                    <a:pt x="8229" y="1303"/>
                  </a:lnTo>
                  <a:lnTo>
                    <a:pt x="7479" y="1244"/>
                  </a:lnTo>
                  <a:lnTo>
                    <a:pt x="6394" y="1185"/>
                  </a:lnTo>
                  <a:lnTo>
                    <a:pt x="5861" y="1125"/>
                  </a:lnTo>
                  <a:lnTo>
                    <a:pt x="5328" y="1027"/>
                  </a:lnTo>
                  <a:lnTo>
                    <a:pt x="4953" y="948"/>
                  </a:lnTo>
                  <a:lnTo>
                    <a:pt x="4578" y="829"/>
                  </a:lnTo>
                  <a:lnTo>
                    <a:pt x="4243" y="691"/>
                  </a:lnTo>
                  <a:lnTo>
                    <a:pt x="3907" y="494"/>
                  </a:lnTo>
                  <a:lnTo>
                    <a:pt x="3769" y="395"/>
                  </a:lnTo>
                  <a:lnTo>
                    <a:pt x="3631" y="2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5206177" y="1941227"/>
              <a:ext cx="70356" cy="70356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66" y="1"/>
                  </a:moveTo>
                  <a:lnTo>
                    <a:pt x="790" y="40"/>
                  </a:lnTo>
                  <a:lnTo>
                    <a:pt x="671" y="80"/>
                  </a:lnTo>
                  <a:lnTo>
                    <a:pt x="553" y="139"/>
                  </a:lnTo>
                  <a:lnTo>
                    <a:pt x="434" y="218"/>
                  </a:lnTo>
                  <a:lnTo>
                    <a:pt x="336" y="297"/>
                  </a:lnTo>
                  <a:lnTo>
                    <a:pt x="296" y="336"/>
                  </a:lnTo>
                  <a:lnTo>
                    <a:pt x="237" y="415"/>
                  </a:lnTo>
                  <a:lnTo>
                    <a:pt x="178" y="494"/>
                  </a:lnTo>
                  <a:lnTo>
                    <a:pt x="138" y="573"/>
                  </a:lnTo>
                  <a:lnTo>
                    <a:pt x="99" y="672"/>
                  </a:lnTo>
                  <a:lnTo>
                    <a:pt x="60" y="771"/>
                  </a:lnTo>
                  <a:lnTo>
                    <a:pt x="20" y="869"/>
                  </a:lnTo>
                  <a:lnTo>
                    <a:pt x="0" y="968"/>
                  </a:lnTo>
                  <a:lnTo>
                    <a:pt x="0" y="1067"/>
                  </a:lnTo>
                  <a:lnTo>
                    <a:pt x="0" y="1165"/>
                  </a:lnTo>
                  <a:lnTo>
                    <a:pt x="20" y="1264"/>
                  </a:lnTo>
                  <a:lnTo>
                    <a:pt x="60" y="1363"/>
                  </a:lnTo>
                  <a:lnTo>
                    <a:pt x="99" y="1461"/>
                  </a:lnTo>
                  <a:lnTo>
                    <a:pt x="138" y="1540"/>
                  </a:lnTo>
                  <a:lnTo>
                    <a:pt x="178" y="1639"/>
                  </a:lnTo>
                  <a:lnTo>
                    <a:pt x="237" y="1718"/>
                  </a:lnTo>
                  <a:lnTo>
                    <a:pt x="296" y="1777"/>
                  </a:lnTo>
                  <a:lnTo>
                    <a:pt x="513" y="1955"/>
                  </a:lnTo>
                  <a:lnTo>
                    <a:pt x="632" y="2014"/>
                  </a:lnTo>
                  <a:lnTo>
                    <a:pt x="750" y="2053"/>
                  </a:lnTo>
                  <a:lnTo>
                    <a:pt x="888" y="2073"/>
                  </a:lnTo>
                  <a:lnTo>
                    <a:pt x="1026" y="2093"/>
                  </a:lnTo>
                  <a:lnTo>
                    <a:pt x="1303" y="2053"/>
                  </a:lnTo>
                  <a:lnTo>
                    <a:pt x="1421" y="2014"/>
                  </a:lnTo>
                  <a:lnTo>
                    <a:pt x="1540" y="1955"/>
                  </a:lnTo>
                  <a:lnTo>
                    <a:pt x="1638" y="1876"/>
                  </a:lnTo>
                  <a:lnTo>
                    <a:pt x="1737" y="1777"/>
                  </a:lnTo>
                  <a:lnTo>
                    <a:pt x="1776" y="1757"/>
                  </a:lnTo>
                  <a:lnTo>
                    <a:pt x="1855" y="1678"/>
                  </a:lnTo>
                  <a:lnTo>
                    <a:pt x="1914" y="1599"/>
                  </a:lnTo>
                  <a:lnTo>
                    <a:pt x="1954" y="1520"/>
                  </a:lnTo>
                  <a:lnTo>
                    <a:pt x="1993" y="1422"/>
                  </a:lnTo>
                  <a:lnTo>
                    <a:pt x="2033" y="1323"/>
                  </a:lnTo>
                  <a:lnTo>
                    <a:pt x="2072" y="1224"/>
                  </a:lnTo>
                  <a:lnTo>
                    <a:pt x="2072" y="1126"/>
                  </a:lnTo>
                  <a:lnTo>
                    <a:pt x="2092" y="1027"/>
                  </a:lnTo>
                  <a:lnTo>
                    <a:pt x="2072" y="928"/>
                  </a:lnTo>
                  <a:lnTo>
                    <a:pt x="2072" y="830"/>
                  </a:lnTo>
                  <a:lnTo>
                    <a:pt x="2033" y="731"/>
                  </a:lnTo>
                  <a:lnTo>
                    <a:pt x="1993" y="632"/>
                  </a:lnTo>
                  <a:lnTo>
                    <a:pt x="1954" y="534"/>
                  </a:lnTo>
                  <a:lnTo>
                    <a:pt x="1914" y="455"/>
                  </a:lnTo>
                  <a:lnTo>
                    <a:pt x="1855" y="376"/>
                  </a:lnTo>
                  <a:lnTo>
                    <a:pt x="1776" y="297"/>
                  </a:lnTo>
                  <a:lnTo>
                    <a:pt x="1579" y="139"/>
                  </a:lnTo>
                  <a:lnTo>
                    <a:pt x="1461" y="80"/>
                  </a:lnTo>
                  <a:lnTo>
                    <a:pt x="1322" y="40"/>
                  </a:lnTo>
                  <a:lnTo>
                    <a:pt x="1204" y="21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5223422" y="1959817"/>
              <a:ext cx="17950" cy="34523"/>
            </a:xfrm>
            <a:custGeom>
              <a:avLst/>
              <a:gdLst/>
              <a:ahLst/>
              <a:cxnLst/>
              <a:rect l="l" t="t" r="r" b="b"/>
              <a:pathLst>
                <a:path w="534" h="1027" extrusionOk="0">
                  <a:moveTo>
                    <a:pt x="494" y="1"/>
                  </a:moveTo>
                  <a:lnTo>
                    <a:pt x="375" y="20"/>
                  </a:lnTo>
                  <a:lnTo>
                    <a:pt x="257" y="79"/>
                  </a:lnTo>
                  <a:lnTo>
                    <a:pt x="158" y="158"/>
                  </a:lnTo>
                  <a:lnTo>
                    <a:pt x="79" y="257"/>
                  </a:lnTo>
                  <a:lnTo>
                    <a:pt x="40" y="336"/>
                  </a:lnTo>
                  <a:lnTo>
                    <a:pt x="20" y="415"/>
                  </a:lnTo>
                  <a:lnTo>
                    <a:pt x="0" y="494"/>
                  </a:lnTo>
                  <a:lnTo>
                    <a:pt x="20" y="593"/>
                  </a:lnTo>
                  <a:lnTo>
                    <a:pt x="20" y="671"/>
                  </a:lnTo>
                  <a:lnTo>
                    <a:pt x="60" y="750"/>
                  </a:lnTo>
                  <a:lnTo>
                    <a:pt x="99" y="810"/>
                  </a:lnTo>
                  <a:lnTo>
                    <a:pt x="139" y="889"/>
                  </a:lnTo>
                  <a:lnTo>
                    <a:pt x="237" y="967"/>
                  </a:lnTo>
                  <a:lnTo>
                    <a:pt x="296" y="1007"/>
                  </a:lnTo>
                  <a:lnTo>
                    <a:pt x="375" y="1027"/>
                  </a:lnTo>
                  <a:lnTo>
                    <a:pt x="454" y="1027"/>
                  </a:lnTo>
                  <a:lnTo>
                    <a:pt x="533" y="1007"/>
                  </a:lnTo>
                  <a:lnTo>
                    <a:pt x="533" y="987"/>
                  </a:lnTo>
                  <a:lnTo>
                    <a:pt x="435" y="770"/>
                  </a:lnTo>
                  <a:lnTo>
                    <a:pt x="395" y="671"/>
                  </a:lnTo>
                  <a:lnTo>
                    <a:pt x="375" y="553"/>
                  </a:lnTo>
                  <a:lnTo>
                    <a:pt x="375" y="435"/>
                  </a:lnTo>
                  <a:lnTo>
                    <a:pt x="395" y="257"/>
                  </a:lnTo>
                  <a:lnTo>
                    <a:pt x="415" y="198"/>
                  </a:lnTo>
                  <a:lnTo>
                    <a:pt x="454" y="99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5239994" y="1996290"/>
              <a:ext cx="27228" cy="18623"/>
            </a:xfrm>
            <a:custGeom>
              <a:avLst/>
              <a:gdLst/>
              <a:ahLst/>
              <a:cxnLst/>
              <a:rect l="l" t="t" r="r" b="b"/>
              <a:pathLst>
                <a:path w="810" h="554" extrusionOk="0">
                  <a:moveTo>
                    <a:pt x="632" y="1"/>
                  </a:moveTo>
                  <a:lnTo>
                    <a:pt x="494" y="139"/>
                  </a:lnTo>
                  <a:lnTo>
                    <a:pt x="336" y="218"/>
                  </a:lnTo>
                  <a:lnTo>
                    <a:pt x="178" y="277"/>
                  </a:lnTo>
                  <a:lnTo>
                    <a:pt x="1" y="297"/>
                  </a:lnTo>
                  <a:lnTo>
                    <a:pt x="1" y="553"/>
                  </a:lnTo>
                  <a:lnTo>
                    <a:pt x="119" y="534"/>
                  </a:lnTo>
                  <a:lnTo>
                    <a:pt x="218" y="514"/>
                  </a:lnTo>
                  <a:lnTo>
                    <a:pt x="336" y="494"/>
                  </a:lnTo>
                  <a:lnTo>
                    <a:pt x="455" y="455"/>
                  </a:lnTo>
                  <a:lnTo>
                    <a:pt x="553" y="396"/>
                  </a:lnTo>
                  <a:lnTo>
                    <a:pt x="652" y="336"/>
                  </a:lnTo>
                  <a:lnTo>
                    <a:pt x="731" y="257"/>
                  </a:lnTo>
                  <a:lnTo>
                    <a:pt x="810" y="15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5326892" y="2463957"/>
              <a:ext cx="98895" cy="194396"/>
            </a:xfrm>
            <a:custGeom>
              <a:avLst/>
              <a:gdLst/>
              <a:ahLst/>
              <a:cxnLst/>
              <a:rect l="l" t="t" r="r" b="b"/>
              <a:pathLst>
                <a:path w="2942" h="5783" extrusionOk="0">
                  <a:moveTo>
                    <a:pt x="238" y="1"/>
                  </a:moveTo>
                  <a:lnTo>
                    <a:pt x="1" y="80"/>
                  </a:lnTo>
                  <a:lnTo>
                    <a:pt x="257" y="830"/>
                  </a:lnTo>
                  <a:lnTo>
                    <a:pt x="553" y="1560"/>
                  </a:lnTo>
                  <a:lnTo>
                    <a:pt x="849" y="2290"/>
                  </a:lnTo>
                  <a:lnTo>
                    <a:pt x="1185" y="3020"/>
                  </a:lnTo>
                  <a:lnTo>
                    <a:pt x="1540" y="3731"/>
                  </a:lnTo>
                  <a:lnTo>
                    <a:pt x="1915" y="4421"/>
                  </a:lnTo>
                  <a:lnTo>
                    <a:pt x="2310" y="5112"/>
                  </a:lnTo>
                  <a:lnTo>
                    <a:pt x="2744" y="5783"/>
                  </a:lnTo>
                  <a:lnTo>
                    <a:pt x="2941" y="5645"/>
                  </a:lnTo>
                  <a:lnTo>
                    <a:pt x="2527" y="4974"/>
                  </a:lnTo>
                  <a:lnTo>
                    <a:pt x="2132" y="4303"/>
                  </a:lnTo>
                  <a:lnTo>
                    <a:pt x="1757" y="3612"/>
                  </a:lnTo>
                  <a:lnTo>
                    <a:pt x="1402" y="2902"/>
                  </a:lnTo>
                  <a:lnTo>
                    <a:pt x="1086" y="2191"/>
                  </a:lnTo>
                  <a:lnTo>
                    <a:pt x="770" y="1481"/>
                  </a:lnTo>
                  <a:lnTo>
                    <a:pt x="494" y="751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5791901" y="3329673"/>
              <a:ext cx="77012" cy="124073"/>
            </a:xfrm>
            <a:custGeom>
              <a:avLst/>
              <a:gdLst/>
              <a:ahLst/>
              <a:cxnLst/>
              <a:rect l="l" t="t" r="r" b="b"/>
              <a:pathLst>
                <a:path w="2291" h="3691" extrusionOk="0">
                  <a:moveTo>
                    <a:pt x="218" y="0"/>
                  </a:moveTo>
                  <a:lnTo>
                    <a:pt x="1" y="138"/>
                  </a:lnTo>
                  <a:lnTo>
                    <a:pt x="100" y="237"/>
                  </a:lnTo>
                  <a:lnTo>
                    <a:pt x="198" y="316"/>
                  </a:lnTo>
                  <a:lnTo>
                    <a:pt x="317" y="395"/>
                  </a:lnTo>
                  <a:lnTo>
                    <a:pt x="415" y="454"/>
                  </a:lnTo>
                  <a:lnTo>
                    <a:pt x="573" y="533"/>
                  </a:lnTo>
                  <a:lnTo>
                    <a:pt x="652" y="572"/>
                  </a:lnTo>
                  <a:lnTo>
                    <a:pt x="711" y="632"/>
                  </a:lnTo>
                  <a:lnTo>
                    <a:pt x="771" y="691"/>
                  </a:lnTo>
                  <a:lnTo>
                    <a:pt x="810" y="770"/>
                  </a:lnTo>
                  <a:lnTo>
                    <a:pt x="869" y="928"/>
                  </a:lnTo>
                  <a:lnTo>
                    <a:pt x="2073" y="3690"/>
                  </a:lnTo>
                  <a:lnTo>
                    <a:pt x="2290" y="3592"/>
                  </a:lnTo>
                  <a:lnTo>
                    <a:pt x="1106" y="829"/>
                  </a:lnTo>
                  <a:lnTo>
                    <a:pt x="1007" y="632"/>
                  </a:lnTo>
                  <a:lnTo>
                    <a:pt x="968" y="553"/>
                  </a:lnTo>
                  <a:lnTo>
                    <a:pt x="889" y="454"/>
                  </a:lnTo>
                  <a:lnTo>
                    <a:pt x="810" y="395"/>
                  </a:lnTo>
                  <a:lnTo>
                    <a:pt x="711" y="336"/>
                  </a:lnTo>
                  <a:lnTo>
                    <a:pt x="534" y="237"/>
                  </a:lnTo>
                  <a:lnTo>
                    <a:pt x="356" y="138"/>
                  </a:lnTo>
                  <a:lnTo>
                    <a:pt x="277" y="7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046971" y="3408603"/>
              <a:ext cx="141317" cy="736337"/>
            </a:xfrm>
            <a:custGeom>
              <a:avLst/>
              <a:gdLst/>
              <a:ahLst/>
              <a:cxnLst/>
              <a:rect l="l" t="t" r="r" b="b"/>
              <a:pathLst>
                <a:path w="4204" h="21905" extrusionOk="0">
                  <a:moveTo>
                    <a:pt x="3710" y="0"/>
                  </a:moveTo>
                  <a:lnTo>
                    <a:pt x="0" y="21806"/>
                  </a:lnTo>
                  <a:lnTo>
                    <a:pt x="494" y="21905"/>
                  </a:lnTo>
                  <a:lnTo>
                    <a:pt x="4204" y="7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429050" y="3408603"/>
              <a:ext cx="140679" cy="736337"/>
            </a:xfrm>
            <a:custGeom>
              <a:avLst/>
              <a:gdLst/>
              <a:ahLst/>
              <a:cxnLst/>
              <a:rect l="l" t="t" r="r" b="b"/>
              <a:pathLst>
                <a:path w="4185" h="21905" extrusionOk="0">
                  <a:moveTo>
                    <a:pt x="474" y="0"/>
                  </a:moveTo>
                  <a:lnTo>
                    <a:pt x="1" y="79"/>
                  </a:lnTo>
                  <a:lnTo>
                    <a:pt x="3711" y="21905"/>
                  </a:lnTo>
                  <a:lnTo>
                    <a:pt x="4184" y="21806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5111312" y="3798651"/>
              <a:ext cx="389396" cy="33212"/>
            </a:xfrm>
            <a:custGeom>
              <a:avLst/>
              <a:gdLst/>
              <a:ahLst/>
              <a:cxnLst/>
              <a:rect l="l" t="t" r="r" b="b"/>
              <a:pathLst>
                <a:path w="11584" h="988" extrusionOk="0">
                  <a:moveTo>
                    <a:pt x="0" y="1"/>
                  </a:moveTo>
                  <a:lnTo>
                    <a:pt x="0" y="987"/>
                  </a:lnTo>
                  <a:lnTo>
                    <a:pt x="11584" y="987"/>
                  </a:lnTo>
                  <a:lnTo>
                    <a:pt x="11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6708676" y="2329964"/>
              <a:ext cx="10656" cy="39195"/>
            </a:xfrm>
            <a:custGeom>
              <a:avLst/>
              <a:gdLst/>
              <a:ahLst/>
              <a:cxnLst/>
              <a:rect l="l" t="t" r="r" b="b"/>
              <a:pathLst>
                <a:path w="317" h="1166" extrusionOk="0">
                  <a:moveTo>
                    <a:pt x="80" y="1"/>
                  </a:moveTo>
                  <a:lnTo>
                    <a:pt x="40" y="297"/>
                  </a:lnTo>
                  <a:lnTo>
                    <a:pt x="1" y="593"/>
                  </a:lnTo>
                  <a:lnTo>
                    <a:pt x="1" y="869"/>
                  </a:lnTo>
                  <a:lnTo>
                    <a:pt x="20" y="1165"/>
                  </a:lnTo>
                  <a:lnTo>
                    <a:pt x="257" y="1145"/>
                  </a:lnTo>
                  <a:lnTo>
                    <a:pt x="237" y="869"/>
                  </a:lnTo>
                  <a:lnTo>
                    <a:pt x="257" y="593"/>
                  </a:lnTo>
                  <a:lnTo>
                    <a:pt x="277" y="317"/>
                  </a:lnTo>
                  <a:lnTo>
                    <a:pt x="316" y="4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6989269" y="1678551"/>
              <a:ext cx="234196" cy="431886"/>
            </a:xfrm>
            <a:custGeom>
              <a:avLst/>
              <a:gdLst/>
              <a:ahLst/>
              <a:cxnLst/>
              <a:rect l="l" t="t" r="r" b="b"/>
              <a:pathLst>
                <a:path w="6967" h="12848" extrusionOk="0">
                  <a:moveTo>
                    <a:pt x="3158" y="1"/>
                  </a:moveTo>
                  <a:lnTo>
                    <a:pt x="2941" y="20"/>
                  </a:lnTo>
                  <a:lnTo>
                    <a:pt x="2724" y="40"/>
                  </a:lnTo>
                  <a:lnTo>
                    <a:pt x="2527" y="79"/>
                  </a:lnTo>
                  <a:lnTo>
                    <a:pt x="2329" y="158"/>
                  </a:lnTo>
                  <a:lnTo>
                    <a:pt x="2053" y="257"/>
                  </a:lnTo>
                  <a:lnTo>
                    <a:pt x="1777" y="415"/>
                  </a:lnTo>
                  <a:lnTo>
                    <a:pt x="1501" y="593"/>
                  </a:lnTo>
                  <a:lnTo>
                    <a:pt x="1224" y="790"/>
                  </a:lnTo>
                  <a:lnTo>
                    <a:pt x="968" y="1007"/>
                  </a:lnTo>
                  <a:lnTo>
                    <a:pt x="751" y="1244"/>
                  </a:lnTo>
                  <a:lnTo>
                    <a:pt x="534" y="1500"/>
                  </a:lnTo>
                  <a:lnTo>
                    <a:pt x="376" y="1737"/>
                  </a:lnTo>
                  <a:lnTo>
                    <a:pt x="297" y="1915"/>
                  </a:lnTo>
                  <a:lnTo>
                    <a:pt x="218" y="2092"/>
                  </a:lnTo>
                  <a:lnTo>
                    <a:pt x="159" y="2270"/>
                  </a:lnTo>
                  <a:lnTo>
                    <a:pt x="100" y="2467"/>
                  </a:lnTo>
                  <a:lnTo>
                    <a:pt x="40" y="2882"/>
                  </a:lnTo>
                  <a:lnTo>
                    <a:pt x="1" y="3316"/>
                  </a:lnTo>
                  <a:lnTo>
                    <a:pt x="1" y="3770"/>
                  </a:lnTo>
                  <a:lnTo>
                    <a:pt x="1" y="4184"/>
                  </a:lnTo>
                  <a:lnTo>
                    <a:pt x="21" y="4973"/>
                  </a:lnTo>
                  <a:lnTo>
                    <a:pt x="40" y="5289"/>
                  </a:lnTo>
                  <a:lnTo>
                    <a:pt x="80" y="5842"/>
                  </a:lnTo>
                  <a:lnTo>
                    <a:pt x="100" y="6098"/>
                  </a:lnTo>
                  <a:lnTo>
                    <a:pt x="139" y="6374"/>
                  </a:lnTo>
                  <a:lnTo>
                    <a:pt x="198" y="6651"/>
                  </a:lnTo>
                  <a:lnTo>
                    <a:pt x="277" y="6907"/>
                  </a:lnTo>
                  <a:lnTo>
                    <a:pt x="376" y="7164"/>
                  </a:lnTo>
                  <a:lnTo>
                    <a:pt x="494" y="7401"/>
                  </a:lnTo>
                  <a:lnTo>
                    <a:pt x="573" y="7558"/>
                  </a:lnTo>
                  <a:lnTo>
                    <a:pt x="672" y="7716"/>
                  </a:lnTo>
                  <a:lnTo>
                    <a:pt x="771" y="7854"/>
                  </a:lnTo>
                  <a:lnTo>
                    <a:pt x="889" y="7993"/>
                  </a:lnTo>
                  <a:lnTo>
                    <a:pt x="1027" y="8111"/>
                  </a:lnTo>
                  <a:lnTo>
                    <a:pt x="1165" y="8229"/>
                  </a:lnTo>
                  <a:lnTo>
                    <a:pt x="1303" y="8328"/>
                  </a:lnTo>
                  <a:lnTo>
                    <a:pt x="1441" y="8427"/>
                  </a:lnTo>
                  <a:lnTo>
                    <a:pt x="1619" y="8506"/>
                  </a:lnTo>
                  <a:lnTo>
                    <a:pt x="1777" y="8585"/>
                  </a:lnTo>
                  <a:lnTo>
                    <a:pt x="1955" y="8624"/>
                  </a:lnTo>
                  <a:lnTo>
                    <a:pt x="2132" y="8664"/>
                  </a:lnTo>
                  <a:lnTo>
                    <a:pt x="2408" y="8664"/>
                  </a:lnTo>
                  <a:lnTo>
                    <a:pt x="2468" y="8683"/>
                  </a:lnTo>
                  <a:lnTo>
                    <a:pt x="2507" y="8723"/>
                  </a:lnTo>
                  <a:lnTo>
                    <a:pt x="2527" y="8762"/>
                  </a:lnTo>
                  <a:lnTo>
                    <a:pt x="2547" y="8881"/>
                  </a:lnTo>
                  <a:lnTo>
                    <a:pt x="2566" y="9117"/>
                  </a:lnTo>
                  <a:lnTo>
                    <a:pt x="2665" y="9670"/>
                  </a:lnTo>
                  <a:lnTo>
                    <a:pt x="2724" y="10242"/>
                  </a:lnTo>
                  <a:lnTo>
                    <a:pt x="2764" y="10795"/>
                  </a:lnTo>
                  <a:lnTo>
                    <a:pt x="2764" y="11367"/>
                  </a:lnTo>
                  <a:lnTo>
                    <a:pt x="2764" y="11762"/>
                  </a:lnTo>
                  <a:lnTo>
                    <a:pt x="2744" y="12176"/>
                  </a:lnTo>
                  <a:lnTo>
                    <a:pt x="2862" y="12294"/>
                  </a:lnTo>
                  <a:lnTo>
                    <a:pt x="2981" y="12393"/>
                  </a:lnTo>
                  <a:lnTo>
                    <a:pt x="3119" y="12492"/>
                  </a:lnTo>
                  <a:lnTo>
                    <a:pt x="3257" y="12590"/>
                  </a:lnTo>
                  <a:lnTo>
                    <a:pt x="3415" y="12650"/>
                  </a:lnTo>
                  <a:lnTo>
                    <a:pt x="3592" y="12709"/>
                  </a:lnTo>
                  <a:lnTo>
                    <a:pt x="3750" y="12768"/>
                  </a:lnTo>
                  <a:lnTo>
                    <a:pt x="3928" y="12808"/>
                  </a:lnTo>
                  <a:lnTo>
                    <a:pt x="4303" y="12847"/>
                  </a:lnTo>
                  <a:lnTo>
                    <a:pt x="4678" y="12847"/>
                  </a:lnTo>
                  <a:lnTo>
                    <a:pt x="5033" y="12808"/>
                  </a:lnTo>
                  <a:lnTo>
                    <a:pt x="5388" y="12729"/>
                  </a:lnTo>
                  <a:lnTo>
                    <a:pt x="5605" y="12669"/>
                  </a:lnTo>
                  <a:lnTo>
                    <a:pt x="5803" y="12590"/>
                  </a:lnTo>
                  <a:lnTo>
                    <a:pt x="6217" y="12413"/>
                  </a:lnTo>
                  <a:lnTo>
                    <a:pt x="6592" y="12196"/>
                  </a:lnTo>
                  <a:lnTo>
                    <a:pt x="6967" y="11920"/>
                  </a:lnTo>
                  <a:lnTo>
                    <a:pt x="6888" y="11643"/>
                  </a:lnTo>
                  <a:lnTo>
                    <a:pt x="6809" y="11347"/>
                  </a:lnTo>
                  <a:lnTo>
                    <a:pt x="6710" y="11012"/>
                  </a:lnTo>
                  <a:lnTo>
                    <a:pt x="6651" y="10676"/>
                  </a:lnTo>
                  <a:lnTo>
                    <a:pt x="6572" y="10341"/>
                  </a:lnTo>
                  <a:lnTo>
                    <a:pt x="6533" y="9986"/>
                  </a:lnTo>
                  <a:lnTo>
                    <a:pt x="6473" y="9315"/>
                  </a:lnTo>
                  <a:lnTo>
                    <a:pt x="6434" y="8604"/>
                  </a:lnTo>
                  <a:lnTo>
                    <a:pt x="6414" y="7914"/>
                  </a:lnTo>
                  <a:lnTo>
                    <a:pt x="6414" y="7223"/>
                  </a:lnTo>
                  <a:lnTo>
                    <a:pt x="6414" y="6513"/>
                  </a:lnTo>
                  <a:lnTo>
                    <a:pt x="6395" y="5822"/>
                  </a:lnTo>
                  <a:lnTo>
                    <a:pt x="6375" y="5486"/>
                  </a:lnTo>
                  <a:lnTo>
                    <a:pt x="6355" y="5151"/>
                  </a:lnTo>
                  <a:lnTo>
                    <a:pt x="6256" y="4500"/>
                  </a:lnTo>
                  <a:lnTo>
                    <a:pt x="6118" y="3868"/>
                  </a:lnTo>
                  <a:lnTo>
                    <a:pt x="5960" y="3217"/>
                  </a:lnTo>
                  <a:lnTo>
                    <a:pt x="5901" y="2980"/>
                  </a:lnTo>
                  <a:lnTo>
                    <a:pt x="5881" y="2743"/>
                  </a:lnTo>
                  <a:lnTo>
                    <a:pt x="5862" y="2507"/>
                  </a:lnTo>
                  <a:lnTo>
                    <a:pt x="5822" y="2250"/>
                  </a:lnTo>
                  <a:lnTo>
                    <a:pt x="5724" y="1954"/>
                  </a:lnTo>
                  <a:lnTo>
                    <a:pt x="5625" y="1658"/>
                  </a:lnTo>
                  <a:lnTo>
                    <a:pt x="5487" y="1362"/>
                  </a:lnTo>
                  <a:lnTo>
                    <a:pt x="5329" y="1086"/>
                  </a:lnTo>
                  <a:lnTo>
                    <a:pt x="5211" y="908"/>
                  </a:lnTo>
                  <a:lnTo>
                    <a:pt x="5072" y="750"/>
                  </a:lnTo>
                  <a:lnTo>
                    <a:pt x="4915" y="612"/>
                  </a:lnTo>
                  <a:lnTo>
                    <a:pt x="4757" y="494"/>
                  </a:lnTo>
                  <a:lnTo>
                    <a:pt x="4579" y="375"/>
                  </a:lnTo>
                  <a:lnTo>
                    <a:pt x="4382" y="277"/>
                  </a:lnTo>
                  <a:lnTo>
                    <a:pt x="4204" y="178"/>
                  </a:lnTo>
                  <a:lnTo>
                    <a:pt x="3987" y="119"/>
                  </a:lnTo>
                  <a:lnTo>
                    <a:pt x="3790" y="60"/>
                  </a:lnTo>
                  <a:lnTo>
                    <a:pt x="3573" y="20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6968730" y="1647389"/>
              <a:ext cx="242801" cy="143301"/>
            </a:xfrm>
            <a:custGeom>
              <a:avLst/>
              <a:gdLst/>
              <a:ahLst/>
              <a:cxnLst/>
              <a:rect l="l" t="t" r="r" b="b"/>
              <a:pathLst>
                <a:path w="7223" h="4263" extrusionOk="0">
                  <a:moveTo>
                    <a:pt x="5565" y="0"/>
                  </a:moveTo>
                  <a:lnTo>
                    <a:pt x="5131" y="20"/>
                  </a:lnTo>
                  <a:lnTo>
                    <a:pt x="4638" y="40"/>
                  </a:lnTo>
                  <a:lnTo>
                    <a:pt x="4144" y="59"/>
                  </a:lnTo>
                  <a:lnTo>
                    <a:pt x="3631" y="59"/>
                  </a:lnTo>
                  <a:lnTo>
                    <a:pt x="3138" y="79"/>
                  </a:lnTo>
                  <a:lnTo>
                    <a:pt x="2644" y="138"/>
                  </a:lnTo>
                  <a:lnTo>
                    <a:pt x="2388" y="178"/>
                  </a:lnTo>
                  <a:lnTo>
                    <a:pt x="2151" y="217"/>
                  </a:lnTo>
                  <a:lnTo>
                    <a:pt x="1914" y="296"/>
                  </a:lnTo>
                  <a:lnTo>
                    <a:pt x="1697" y="375"/>
                  </a:lnTo>
                  <a:lnTo>
                    <a:pt x="1460" y="493"/>
                  </a:lnTo>
                  <a:lnTo>
                    <a:pt x="1263" y="612"/>
                  </a:lnTo>
                  <a:lnTo>
                    <a:pt x="1026" y="789"/>
                  </a:lnTo>
                  <a:lnTo>
                    <a:pt x="789" y="987"/>
                  </a:lnTo>
                  <a:lnTo>
                    <a:pt x="592" y="1184"/>
                  </a:lnTo>
                  <a:lnTo>
                    <a:pt x="395" y="1421"/>
                  </a:lnTo>
                  <a:lnTo>
                    <a:pt x="237" y="1658"/>
                  </a:lnTo>
                  <a:lnTo>
                    <a:pt x="119" y="1914"/>
                  </a:lnTo>
                  <a:lnTo>
                    <a:pt x="40" y="2190"/>
                  </a:lnTo>
                  <a:lnTo>
                    <a:pt x="0" y="2329"/>
                  </a:lnTo>
                  <a:lnTo>
                    <a:pt x="0" y="2486"/>
                  </a:lnTo>
                  <a:lnTo>
                    <a:pt x="0" y="2684"/>
                  </a:lnTo>
                  <a:lnTo>
                    <a:pt x="20" y="2782"/>
                  </a:lnTo>
                  <a:lnTo>
                    <a:pt x="59" y="2881"/>
                  </a:lnTo>
                  <a:lnTo>
                    <a:pt x="99" y="2960"/>
                  </a:lnTo>
                  <a:lnTo>
                    <a:pt x="138" y="3039"/>
                  </a:lnTo>
                  <a:lnTo>
                    <a:pt x="217" y="3098"/>
                  </a:lnTo>
                  <a:lnTo>
                    <a:pt x="296" y="3157"/>
                  </a:lnTo>
                  <a:lnTo>
                    <a:pt x="533" y="3236"/>
                  </a:lnTo>
                  <a:lnTo>
                    <a:pt x="770" y="3276"/>
                  </a:lnTo>
                  <a:lnTo>
                    <a:pt x="987" y="3276"/>
                  </a:lnTo>
                  <a:lnTo>
                    <a:pt x="1204" y="3256"/>
                  </a:lnTo>
                  <a:lnTo>
                    <a:pt x="1658" y="3177"/>
                  </a:lnTo>
                  <a:lnTo>
                    <a:pt x="2151" y="3098"/>
                  </a:lnTo>
                  <a:lnTo>
                    <a:pt x="2408" y="3059"/>
                  </a:lnTo>
                  <a:lnTo>
                    <a:pt x="2901" y="3059"/>
                  </a:lnTo>
                  <a:lnTo>
                    <a:pt x="3138" y="3078"/>
                  </a:lnTo>
                  <a:lnTo>
                    <a:pt x="3394" y="3118"/>
                  </a:lnTo>
                  <a:lnTo>
                    <a:pt x="3631" y="3177"/>
                  </a:lnTo>
                  <a:lnTo>
                    <a:pt x="3848" y="3256"/>
                  </a:lnTo>
                  <a:lnTo>
                    <a:pt x="4065" y="3374"/>
                  </a:lnTo>
                  <a:lnTo>
                    <a:pt x="4282" y="3513"/>
                  </a:lnTo>
                  <a:lnTo>
                    <a:pt x="4480" y="3670"/>
                  </a:lnTo>
                  <a:lnTo>
                    <a:pt x="4677" y="3848"/>
                  </a:lnTo>
                  <a:lnTo>
                    <a:pt x="4874" y="4006"/>
                  </a:lnTo>
                  <a:lnTo>
                    <a:pt x="5091" y="4124"/>
                  </a:lnTo>
                  <a:lnTo>
                    <a:pt x="5210" y="4184"/>
                  </a:lnTo>
                  <a:lnTo>
                    <a:pt x="5328" y="4223"/>
                  </a:lnTo>
                  <a:lnTo>
                    <a:pt x="5466" y="4262"/>
                  </a:lnTo>
                  <a:lnTo>
                    <a:pt x="5703" y="4262"/>
                  </a:lnTo>
                  <a:lnTo>
                    <a:pt x="5841" y="4243"/>
                  </a:lnTo>
                  <a:lnTo>
                    <a:pt x="5960" y="4184"/>
                  </a:lnTo>
                  <a:lnTo>
                    <a:pt x="6098" y="4124"/>
                  </a:lnTo>
                  <a:lnTo>
                    <a:pt x="6196" y="4026"/>
                  </a:lnTo>
                  <a:lnTo>
                    <a:pt x="6315" y="3947"/>
                  </a:lnTo>
                  <a:lnTo>
                    <a:pt x="6433" y="3809"/>
                  </a:lnTo>
                  <a:lnTo>
                    <a:pt x="6552" y="3670"/>
                  </a:lnTo>
                  <a:lnTo>
                    <a:pt x="6749" y="3374"/>
                  </a:lnTo>
                  <a:lnTo>
                    <a:pt x="6927" y="3039"/>
                  </a:lnTo>
                  <a:lnTo>
                    <a:pt x="7065" y="2684"/>
                  </a:lnTo>
                  <a:lnTo>
                    <a:pt x="7163" y="2309"/>
                  </a:lnTo>
                  <a:lnTo>
                    <a:pt x="7223" y="1934"/>
                  </a:lnTo>
                  <a:lnTo>
                    <a:pt x="7223" y="1756"/>
                  </a:lnTo>
                  <a:lnTo>
                    <a:pt x="7223" y="1559"/>
                  </a:lnTo>
                  <a:lnTo>
                    <a:pt x="7223" y="1401"/>
                  </a:lnTo>
                  <a:lnTo>
                    <a:pt x="7183" y="1224"/>
                  </a:lnTo>
                  <a:lnTo>
                    <a:pt x="7144" y="1046"/>
                  </a:lnTo>
                  <a:lnTo>
                    <a:pt x="7084" y="888"/>
                  </a:lnTo>
                  <a:lnTo>
                    <a:pt x="7006" y="730"/>
                  </a:lnTo>
                  <a:lnTo>
                    <a:pt x="6927" y="572"/>
                  </a:lnTo>
                  <a:lnTo>
                    <a:pt x="6808" y="454"/>
                  </a:lnTo>
                  <a:lnTo>
                    <a:pt x="6690" y="316"/>
                  </a:lnTo>
                  <a:lnTo>
                    <a:pt x="6552" y="217"/>
                  </a:lnTo>
                  <a:lnTo>
                    <a:pt x="6394" y="138"/>
                  </a:lnTo>
                  <a:lnTo>
                    <a:pt x="6196" y="59"/>
                  </a:lnTo>
                  <a:lnTo>
                    <a:pt x="5999" y="20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7103395" y="1648027"/>
              <a:ext cx="189084" cy="269357"/>
            </a:xfrm>
            <a:custGeom>
              <a:avLst/>
              <a:gdLst/>
              <a:ahLst/>
              <a:cxnLst/>
              <a:rect l="l" t="t" r="r" b="b"/>
              <a:pathLst>
                <a:path w="5625" h="8013" extrusionOk="0">
                  <a:moveTo>
                    <a:pt x="1342" y="1"/>
                  </a:moveTo>
                  <a:lnTo>
                    <a:pt x="1066" y="21"/>
                  </a:lnTo>
                  <a:lnTo>
                    <a:pt x="809" y="60"/>
                  </a:lnTo>
                  <a:lnTo>
                    <a:pt x="572" y="119"/>
                  </a:lnTo>
                  <a:lnTo>
                    <a:pt x="375" y="198"/>
                  </a:lnTo>
                  <a:lnTo>
                    <a:pt x="217" y="297"/>
                  </a:lnTo>
                  <a:lnTo>
                    <a:pt x="138" y="356"/>
                  </a:lnTo>
                  <a:lnTo>
                    <a:pt x="79" y="435"/>
                  </a:lnTo>
                  <a:lnTo>
                    <a:pt x="40" y="514"/>
                  </a:lnTo>
                  <a:lnTo>
                    <a:pt x="0" y="593"/>
                  </a:lnTo>
                  <a:lnTo>
                    <a:pt x="0" y="691"/>
                  </a:lnTo>
                  <a:lnTo>
                    <a:pt x="0" y="790"/>
                  </a:lnTo>
                  <a:lnTo>
                    <a:pt x="79" y="1402"/>
                  </a:lnTo>
                  <a:lnTo>
                    <a:pt x="178" y="1994"/>
                  </a:lnTo>
                  <a:lnTo>
                    <a:pt x="276" y="2586"/>
                  </a:lnTo>
                  <a:lnTo>
                    <a:pt x="414" y="3178"/>
                  </a:lnTo>
                  <a:lnTo>
                    <a:pt x="691" y="4362"/>
                  </a:lnTo>
                  <a:lnTo>
                    <a:pt x="987" y="5526"/>
                  </a:lnTo>
                  <a:lnTo>
                    <a:pt x="1085" y="5980"/>
                  </a:lnTo>
                  <a:lnTo>
                    <a:pt x="1184" y="6473"/>
                  </a:lnTo>
                  <a:lnTo>
                    <a:pt x="1283" y="6947"/>
                  </a:lnTo>
                  <a:lnTo>
                    <a:pt x="1362" y="7164"/>
                  </a:lnTo>
                  <a:lnTo>
                    <a:pt x="1441" y="7381"/>
                  </a:lnTo>
                  <a:lnTo>
                    <a:pt x="1539" y="7559"/>
                  </a:lnTo>
                  <a:lnTo>
                    <a:pt x="1658" y="7717"/>
                  </a:lnTo>
                  <a:lnTo>
                    <a:pt x="1796" y="7855"/>
                  </a:lnTo>
                  <a:lnTo>
                    <a:pt x="1954" y="7953"/>
                  </a:lnTo>
                  <a:lnTo>
                    <a:pt x="2052" y="7973"/>
                  </a:lnTo>
                  <a:lnTo>
                    <a:pt x="2131" y="8013"/>
                  </a:lnTo>
                  <a:lnTo>
                    <a:pt x="2348" y="8013"/>
                  </a:lnTo>
                  <a:lnTo>
                    <a:pt x="2605" y="7973"/>
                  </a:lnTo>
                  <a:lnTo>
                    <a:pt x="2881" y="7894"/>
                  </a:lnTo>
                  <a:lnTo>
                    <a:pt x="3059" y="7815"/>
                  </a:lnTo>
                  <a:lnTo>
                    <a:pt x="3217" y="7717"/>
                  </a:lnTo>
                  <a:lnTo>
                    <a:pt x="3355" y="7618"/>
                  </a:lnTo>
                  <a:lnTo>
                    <a:pt x="3513" y="7519"/>
                  </a:lnTo>
                  <a:lnTo>
                    <a:pt x="3789" y="7282"/>
                  </a:lnTo>
                  <a:lnTo>
                    <a:pt x="4026" y="7006"/>
                  </a:lnTo>
                  <a:lnTo>
                    <a:pt x="4361" y="6612"/>
                  </a:lnTo>
                  <a:lnTo>
                    <a:pt x="4657" y="6177"/>
                  </a:lnTo>
                  <a:lnTo>
                    <a:pt x="4894" y="5723"/>
                  </a:lnTo>
                  <a:lnTo>
                    <a:pt x="5111" y="5250"/>
                  </a:lnTo>
                  <a:lnTo>
                    <a:pt x="5289" y="4757"/>
                  </a:lnTo>
                  <a:lnTo>
                    <a:pt x="5427" y="4263"/>
                  </a:lnTo>
                  <a:lnTo>
                    <a:pt x="5525" y="3750"/>
                  </a:lnTo>
                  <a:lnTo>
                    <a:pt x="5585" y="3217"/>
                  </a:lnTo>
                  <a:lnTo>
                    <a:pt x="5624" y="2665"/>
                  </a:lnTo>
                  <a:lnTo>
                    <a:pt x="5604" y="2428"/>
                  </a:lnTo>
                  <a:lnTo>
                    <a:pt x="5585" y="2191"/>
                  </a:lnTo>
                  <a:lnTo>
                    <a:pt x="5545" y="1954"/>
                  </a:lnTo>
                  <a:lnTo>
                    <a:pt x="5506" y="1757"/>
                  </a:lnTo>
                  <a:lnTo>
                    <a:pt x="5427" y="1560"/>
                  </a:lnTo>
                  <a:lnTo>
                    <a:pt x="5348" y="1382"/>
                  </a:lnTo>
                  <a:lnTo>
                    <a:pt x="5249" y="1205"/>
                  </a:lnTo>
                  <a:lnTo>
                    <a:pt x="5111" y="1047"/>
                  </a:lnTo>
                  <a:lnTo>
                    <a:pt x="4973" y="909"/>
                  </a:lnTo>
                  <a:lnTo>
                    <a:pt x="4795" y="770"/>
                  </a:lnTo>
                  <a:lnTo>
                    <a:pt x="4598" y="652"/>
                  </a:lnTo>
                  <a:lnTo>
                    <a:pt x="4381" y="534"/>
                  </a:lnTo>
                  <a:lnTo>
                    <a:pt x="4144" y="415"/>
                  </a:lnTo>
                  <a:lnTo>
                    <a:pt x="3868" y="317"/>
                  </a:lnTo>
                  <a:lnTo>
                    <a:pt x="3532" y="218"/>
                  </a:lnTo>
                  <a:lnTo>
                    <a:pt x="3078" y="139"/>
                  </a:lnTo>
                  <a:lnTo>
                    <a:pt x="2526" y="60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7121279" y="1823167"/>
              <a:ext cx="69684" cy="63700"/>
            </a:xfrm>
            <a:custGeom>
              <a:avLst/>
              <a:gdLst/>
              <a:ahLst/>
              <a:cxnLst/>
              <a:rect l="l" t="t" r="r" b="b"/>
              <a:pathLst>
                <a:path w="2073" h="1895" extrusionOk="0">
                  <a:moveTo>
                    <a:pt x="1027" y="0"/>
                  </a:moveTo>
                  <a:lnTo>
                    <a:pt x="830" y="20"/>
                  </a:lnTo>
                  <a:lnTo>
                    <a:pt x="632" y="79"/>
                  </a:lnTo>
                  <a:lnTo>
                    <a:pt x="455" y="178"/>
                  </a:lnTo>
                  <a:lnTo>
                    <a:pt x="297" y="277"/>
                  </a:lnTo>
                  <a:lnTo>
                    <a:pt x="178" y="415"/>
                  </a:lnTo>
                  <a:lnTo>
                    <a:pt x="80" y="592"/>
                  </a:lnTo>
                  <a:lnTo>
                    <a:pt x="21" y="770"/>
                  </a:lnTo>
                  <a:lnTo>
                    <a:pt x="1" y="948"/>
                  </a:lnTo>
                  <a:lnTo>
                    <a:pt x="21" y="1145"/>
                  </a:lnTo>
                  <a:lnTo>
                    <a:pt x="80" y="1323"/>
                  </a:lnTo>
                  <a:lnTo>
                    <a:pt x="178" y="1480"/>
                  </a:lnTo>
                  <a:lnTo>
                    <a:pt x="297" y="1619"/>
                  </a:lnTo>
                  <a:lnTo>
                    <a:pt x="455" y="1737"/>
                  </a:lnTo>
                  <a:lnTo>
                    <a:pt x="632" y="1836"/>
                  </a:lnTo>
                  <a:lnTo>
                    <a:pt x="830" y="1875"/>
                  </a:lnTo>
                  <a:lnTo>
                    <a:pt x="1027" y="1895"/>
                  </a:lnTo>
                  <a:lnTo>
                    <a:pt x="1244" y="1875"/>
                  </a:lnTo>
                  <a:lnTo>
                    <a:pt x="1441" y="1836"/>
                  </a:lnTo>
                  <a:lnTo>
                    <a:pt x="1619" y="1737"/>
                  </a:lnTo>
                  <a:lnTo>
                    <a:pt x="1757" y="1619"/>
                  </a:lnTo>
                  <a:lnTo>
                    <a:pt x="1895" y="1480"/>
                  </a:lnTo>
                  <a:lnTo>
                    <a:pt x="1994" y="1323"/>
                  </a:lnTo>
                  <a:lnTo>
                    <a:pt x="2053" y="1145"/>
                  </a:lnTo>
                  <a:lnTo>
                    <a:pt x="2073" y="948"/>
                  </a:lnTo>
                  <a:lnTo>
                    <a:pt x="2053" y="770"/>
                  </a:lnTo>
                  <a:lnTo>
                    <a:pt x="1994" y="592"/>
                  </a:lnTo>
                  <a:lnTo>
                    <a:pt x="1895" y="415"/>
                  </a:lnTo>
                  <a:lnTo>
                    <a:pt x="1757" y="277"/>
                  </a:lnTo>
                  <a:lnTo>
                    <a:pt x="1619" y="178"/>
                  </a:lnTo>
                  <a:lnTo>
                    <a:pt x="1441" y="79"/>
                  </a:lnTo>
                  <a:lnTo>
                    <a:pt x="1244" y="20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7149819" y="1837757"/>
              <a:ext cx="11967" cy="29211"/>
            </a:xfrm>
            <a:custGeom>
              <a:avLst/>
              <a:gdLst/>
              <a:ahLst/>
              <a:cxnLst/>
              <a:rect l="l" t="t" r="r" b="b"/>
              <a:pathLst>
                <a:path w="356" h="869" extrusionOk="0">
                  <a:moveTo>
                    <a:pt x="356" y="1"/>
                  </a:moveTo>
                  <a:lnTo>
                    <a:pt x="237" y="60"/>
                  </a:lnTo>
                  <a:lnTo>
                    <a:pt x="158" y="139"/>
                  </a:lnTo>
                  <a:lnTo>
                    <a:pt x="79" y="257"/>
                  </a:lnTo>
                  <a:lnTo>
                    <a:pt x="20" y="376"/>
                  </a:lnTo>
                  <a:lnTo>
                    <a:pt x="0" y="494"/>
                  </a:lnTo>
                  <a:lnTo>
                    <a:pt x="0" y="612"/>
                  </a:lnTo>
                  <a:lnTo>
                    <a:pt x="20" y="750"/>
                  </a:lnTo>
                  <a:lnTo>
                    <a:pt x="79" y="869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7149819" y="1837757"/>
              <a:ext cx="11967" cy="29211"/>
            </a:xfrm>
            <a:custGeom>
              <a:avLst/>
              <a:gdLst/>
              <a:ahLst/>
              <a:cxnLst/>
              <a:rect l="l" t="t" r="r" b="b"/>
              <a:pathLst>
                <a:path w="356" h="869" fill="none" extrusionOk="0">
                  <a:moveTo>
                    <a:pt x="356" y="1"/>
                  </a:moveTo>
                  <a:lnTo>
                    <a:pt x="356" y="1"/>
                  </a:lnTo>
                  <a:lnTo>
                    <a:pt x="237" y="60"/>
                  </a:lnTo>
                  <a:lnTo>
                    <a:pt x="158" y="139"/>
                  </a:lnTo>
                  <a:lnTo>
                    <a:pt x="79" y="257"/>
                  </a:lnTo>
                  <a:lnTo>
                    <a:pt x="20" y="376"/>
                  </a:lnTo>
                  <a:lnTo>
                    <a:pt x="0" y="494"/>
                  </a:lnTo>
                  <a:lnTo>
                    <a:pt x="0" y="612"/>
                  </a:lnTo>
                  <a:lnTo>
                    <a:pt x="20" y="750"/>
                  </a:lnTo>
                  <a:lnTo>
                    <a:pt x="79" y="8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6378332" y="2816221"/>
              <a:ext cx="140645" cy="610986"/>
            </a:xfrm>
            <a:custGeom>
              <a:avLst/>
              <a:gdLst/>
              <a:ahLst/>
              <a:cxnLst/>
              <a:rect l="l" t="t" r="r" b="b"/>
              <a:pathLst>
                <a:path w="4184" h="18176" extrusionOk="0">
                  <a:moveTo>
                    <a:pt x="4125" y="0"/>
                  </a:moveTo>
                  <a:lnTo>
                    <a:pt x="3908" y="79"/>
                  </a:lnTo>
                  <a:lnTo>
                    <a:pt x="3730" y="158"/>
                  </a:lnTo>
                  <a:lnTo>
                    <a:pt x="3552" y="257"/>
                  </a:lnTo>
                  <a:lnTo>
                    <a:pt x="3375" y="395"/>
                  </a:lnTo>
                  <a:lnTo>
                    <a:pt x="3217" y="533"/>
                  </a:lnTo>
                  <a:lnTo>
                    <a:pt x="3059" y="691"/>
                  </a:lnTo>
                  <a:lnTo>
                    <a:pt x="2921" y="869"/>
                  </a:lnTo>
                  <a:lnTo>
                    <a:pt x="2803" y="1046"/>
                  </a:lnTo>
                  <a:lnTo>
                    <a:pt x="2684" y="1244"/>
                  </a:lnTo>
                  <a:lnTo>
                    <a:pt x="2566" y="1441"/>
                  </a:lnTo>
                  <a:lnTo>
                    <a:pt x="2467" y="1638"/>
                  </a:lnTo>
                  <a:lnTo>
                    <a:pt x="2388" y="1855"/>
                  </a:lnTo>
                  <a:lnTo>
                    <a:pt x="2250" y="2290"/>
                  </a:lnTo>
                  <a:lnTo>
                    <a:pt x="2171" y="2704"/>
                  </a:lnTo>
                  <a:lnTo>
                    <a:pt x="1579" y="6552"/>
                  </a:lnTo>
                  <a:lnTo>
                    <a:pt x="1027" y="10439"/>
                  </a:lnTo>
                  <a:lnTo>
                    <a:pt x="494" y="14307"/>
                  </a:lnTo>
                  <a:lnTo>
                    <a:pt x="0" y="18155"/>
                  </a:lnTo>
                  <a:lnTo>
                    <a:pt x="237" y="18175"/>
                  </a:lnTo>
                  <a:lnTo>
                    <a:pt x="750" y="14327"/>
                  </a:lnTo>
                  <a:lnTo>
                    <a:pt x="1283" y="10459"/>
                  </a:lnTo>
                  <a:lnTo>
                    <a:pt x="1836" y="6591"/>
                  </a:lnTo>
                  <a:lnTo>
                    <a:pt x="2408" y="2743"/>
                  </a:lnTo>
                  <a:lnTo>
                    <a:pt x="2487" y="2408"/>
                  </a:lnTo>
                  <a:lnTo>
                    <a:pt x="2605" y="2033"/>
                  </a:lnTo>
                  <a:lnTo>
                    <a:pt x="2743" y="1638"/>
                  </a:lnTo>
                  <a:lnTo>
                    <a:pt x="2842" y="1461"/>
                  </a:lnTo>
                  <a:lnTo>
                    <a:pt x="2941" y="1263"/>
                  </a:lnTo>
                  <a:lnTo>
                    <a:pt x="3059" y="1086"/>
                  </a:lnTo>
                  <a:lnTo>
                    <a:pt x="3197" y="928"/>
                  </a:lnTo>
                  <a:lnTo>
                    <a:pt x="3335" y="770"/>
                  </a:lnTo>
                  <a:lnTo>
                    <a:pt x="3473" y="632"/>
                  </a:lnTo>
                  <a:lnTo>
                    <a:pt x="3631" y="494"/>
                  </a:lnTo>
                  <a:lnTo>
                    <a:pt x="3809" y="395"/>
                  </a:lnTo>
                  <a:lnTo>
                    <a:pt x="3987" y="316"/>
                  </a:lnTo>
                  <a:lnTo>
                    <a:pt x="4184" y="237"/>
                  </a:lnTo>
                  <a:lnTo>
                    <a:pt x="4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7156441" y="1508084"/>
              <a:ext cx="185790" cy="191706"/>
            </a:xfrm>
            <a:custGeom>
              <a:avLst/>
              <a:gdLst/>
              <a:ahLst/>
              <a:cxnLst/>
              <a:rect l="l" t="t" r="r" b="b"/>
              <a:pathLst>
                <a:path w="5527" h="5703" extrusionOk="0">
                  <a:moveTo>
                    <a:pt x="2724" y="0"/>
                  </a:moveTo>
                  <a:lnTo>
                    <a:pt x="2487" y="20"/>
                  </a:lnTo>
                  <a:lnTo>
                    <a:pt x="2231" y="59"/>
                  </a:lnTo>
                  <a:lnTo>
                    <a:pt x="1994" y="138"/>
                  </a:lnTo>
                  <a:lnTo>
                    <a:pt x="1757" y="217"/>
                  </a:lnTo>
                  <a:lnTo>
                    <a:pt x="1540" y="335"/>
                  </a:lnTo>
                  <a:lnTo>
                    <a:pt x="1323" y="474"/>
                  </a:lnTo>
                  <a:lnTo>
                    <a:pt x="1126" y="612"/>
                  </a:lnTo>
                  <a:lnTo>
                    <a:pt x="928" y="789"/>
                  </a:lnTo>
                  <a:lnTo>
                    <a:pt x="751" y="967"/>
                  </a:lnTo>
                  <a:lnTo>
                    <a:pt x="593" y="1145"/>
                  </a:lnTo>
                  <a:lnTo>
                    <a:pt x="455" y="1362"/>
                  </a:lnTo>
                  <a:lnTo>
                    <a:pt x="316" y="1579"/>
                  </a:lnTo>
                  <a:lnTo>
                    <a:pt x="218" y="1796"/>
                  </a:lnTo>
                  <a:lnTo>
                    <a:pt x="119" y="2033"/>
                  </a:lnTo>
                  <a:lnTo>
                    <a:pt x="60" y="2269"/>
                  </a:lnTo>
                  <a:lnTo>
                    <a:pt x="1" y="2585"/>
                  </a:lnTo>
                  <a:lnTo>
                    <a:pt x="1" y="2901"/>
                  </a:lnTo>
                  <a:lnTo>
                    <a:pt x="20" y="3217"/>
                  </a:lnTo>
                  <a:lnTo>
                    <a:pt x="80" y="3513"/>
                  </a:lnTo>
                  <a:lnTo>
                    <a:pt x="178" y="3809"/>
                  </a:lnTo>
                  <a:lnTo>
                    <a:pt x="316" y="4105"/>
                  </a:lnTo>
                  <a:lnTo>
                    <a:pt x="455" y="4361"/>
                  </a:lnTo>
                  <a:lnTo>
                    <a:pt x="652" y="4618"/>
                  </a:lnTo>
                  <a:lnTo>
                    <a:pt x="810" y="4894"/>
                  </a:lnTo>
                  <a:lnTo>
                    <a:pt x="987" y="5131"/>
                  </a:lnTo>
                  <a:lnTo>
                    <a:pt x="1145" y="5269"/>
                  </a:lnTo>
                  <a:lnTo>
                    <a:pt x="1323" y="5407"/>
                  </a:lnTo>
                  <a:lnTo>
                    <a:pt x="1500" y="5506"/>
                  </a:lnTo>
                  <a:lnTo>
                    <a:pt x="1678" y="5585"/>
                  </a:lnTo>
                  <a:lnTo>
                    <a:pt x="1856" y="5644"/>
                  </a:lnTo>
                  <a:lnTo>
                    <a:pt x="2053" y="5664"/>
                  </a:lnTo>
                  <a:lnTo>
                    <a:pt x="2250" y="5683"/>
                  </a:lnTo>
                  <a:lnTo>
                    <a:pt x="2448" y="5683"/>
                  </a:lnTo>
                  <a:lnTo>
                    <a:pt x="2566" y="5703"/>
                  </a:lnTo>
                  <a:lnTo>
                    <a:pt x="2704" y="5703"/>
                  </a:lnTo>
                  <a:lnTo>
                    <a:pt x="2763" y="5664"/>
                  </a:lnTo>
                  <a:lnTo>
                    <a:pt x="2823" y="5624"/>
                  </a:lnTo>
                  <a:lnTo>
                    <a:pt x="2980" y="5565"/>
                  </a:lnTo>
                  <a:lnTo>
                    <a:pt x="3158" y="5506"/>
                  </a:lnTo>
                  <a:lnTo>
                    <a:pt x="3612" y="5289"/>
                  </a:lnTo>
                  <a:lnTo>
                    <a:pt x="3849" y="5170"/>
                  </a:lnTo>
                  <a:lnTo>
                    <a:pt x="4066" y="5032"/>
                  </a:lnTo>
                  <a:lnTo>
                    <a:pt x="4283" y="4894"/>
                  </a:lnTo>
                  <a:lnTo>
                    <a:pt x="4480" y="4736"/>
                  </a:lnTo>
                  <a:lnTo>
                    <a:pt x="4678" y="4558"/>
                  </a:lnTo>
                  <a:lnTo>
                    <a:pt x="4855" y="4381"/>
                  </a:lnTo>
                  <a:lnTo>
                    <a:pt x="5013" y="4184"/>
                  </a:lnTo>
                  <a:lnTo>
                    <a:pt x="5151" y="3986"/>
                  </a:lnTo>
                  <a:lnTo>
                    <a:pt x="5289" y="3769"/>
                  </a:lnTo>
                  <a:lnTo>
                    <a:pt x="5388" y="3532"/>
                  </a:lnTo>
                  <a:lnTo>
                    <a:pt x="5447" y="3296"/>
                  </a:lnTo>
                  <a:lnTo>
                    <a:pt x="5506" y="3039"/>
                  </a:lnTo>
                  <a:lnTo>
                    <a:pt x="5526" y="2782"/>
                  </a:lnTo>
                  <a:lnTo>
                    <a:pt x="5506" y="2506"/>
                  </a:lnTo>
                  <a:lnTo>
                    <a:pt x="5467" y="2269"/>
                  </a:lnTo>
                  <a:lnTo>
                    <a:pt x="5408" y="2033"/>
                  </a:lnTo>
                  <a:lnTo>
                    <a:pt x="5329" y="1796"/>
                  </a:lnTo>
                  <a:lnTo>
                    <a:pt x="5250" y="1579"/>
                  </a:lnTo>
                  <a:lnTo>
                    <a:pt x="5131" y="1362"/>
                  </a:lnTo>
                  <a:lnTo>
                    <a:pt x="4993" y="1164"/>
                  </a:lnTo>
                  <a:lnTo>
                    <a:pt x="4855" y="967"/>
                  </a:lnTo>
                  <a:lnTo>
                    <a:pt x="4697" y="789"/>
                  </a:lnTo>
                  <a:lnTo>
                    <a:pt x="4520" y="631"/>
                  </a:lnTo>
                  <a:lnTo>
                    <a:pt x="4322" y="474"/>
                  </a:lnTo>
                  <a:lnTo>
                    <a:pt x="4125" y="355"/>
                  </a:lnTo>
                  <a:lnTo>
                    <a:pt x="3928" y="237"/>
                  </a:lnTo>
                  <a:lnTo>
                    <a:pt x="3691" y="138"/>
                  </a:lnTo>
                  <a:lnTo>
                    <a:pt x="3474" y="79"/>
                  </a:lnTo>
                  <a:lnTo>
                    <a:pt x="3237" y="2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7001236" y="1885525"/>
              <a:ext cx="72339" cy="22589"/>
            </a:xfrm>
            <a:custGeom>
              <a:avLst/>
              <a:gdLst/>
              <a:ahLst/>
              <a:cxnLst/>
              <a:rect l="l" t="t" r="r" b="b"/>
              <a:pathLst>
                <a:path w="2152" h="672" extrusionOk="0">
                  <a:moveTo>
                    <a:pt x="1973" y="0"/>
                  </a:moveTo>
                  <a:lnTo>
                    <a:pt x="1776" y="158"/>
                  </a:lnTo>
                  <a:lnTo>
                    <a:pt x="1559" y="277"/>
                  </a:lnTo>
                  <a:lnTo>
                    <a:pt x="1342" y="356"/>
                  </a:lnTo>
                  <a:lnTo>
                    <a:pt x="1085" y="415"/>
                  </a:lnTo>
                  <a:lnTo>
                    <a:pt x="829" y="415"/>
                  </a:lnTo>
                  <a:lnTo>
                    <a:pt x="592" y="395"/>
                  </a:lnTo>
                  <a:lnTo>
                    <a:pt x="355" y="316"/>
                  </a:lnTo>
                  <a:lnTo>
                    <a:pt x="118" y="217"/>
                  </a:lnTo>
                  <a:lnTo>
                    <a:pt x="0" y="435"/>
                  </a:lnTo>
                  <a:lnTo>
                    <a:pt x="217" y="533"/>
                  </a:lnTo>
                  <a:lnTo>
                    <a:pt x="434" y="612"/>
                  </a:lnTo>
                  <a:lnTo>
                    <a:pt x="651" y="652"/>
                  </a:lnTo>
                  <a:lnTo>
                    <a:pt x="888" y="671"/>
                  </a:lnTo>
                  <a:lnTo>
                    <a:pt x="1066" y="652"/>
                  </a:lnTo>
                  <a:lnTo>
                    <a:pt x="1224" y="632"/>
                  </a:lnTo>
                  <a:lnTo>
                    <a:pt x="1401" y="592"/>
                  </a:lnTo>
                  <a:lnTo>
                    <a:pt x="1559" y="533"/>
                  </a:lnTo>
                  <a:lnTo>
                    <a:pt x="1717" y="474"/>
                  </a:lnTo>
                  <a:lnTo>
                    <a:pt x="1875" y="395"/>
                  </a:lnTo>
                  <a:lnTo>
                    <a:pt x="2013" y="296"/>
                  </a:lnTo>
                  <a:lnTo>
                    <a:pt x="2151" y="178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7866915" y="2335275"/>
              <a:ext cx="68339" cy="73684"/>
            </a:xfrm>
            <a:custGeom>
              <a:avLst/>
              <a:gdLst/>
              <a:ahLst/>
              <a:cxnLst/>
              <a:rect l="l" t="t" r="r" b="b"/>
              <a:pathLst>
                <a:path w="2033" h="2192" extrusionOk="0">
                  <a:moveTo>
                    <a:pt x="474" y="1"/>
                  </a:moveTo>
                  <a:lnTo>
                    <a:pt x="316" y="60"/>
                  </a:lnTo>
                  <a:lnTo>
                    <a:pt x="237" y="99"/>
                  </a:lnTo>
                  <a:lnTo>
                    <a:pt x="158" y="178"/>
                  </a:lnTo>
                  <a:lnTo>
                    <a:pt x="79" y="277"/>
                  </a:lnTo>
                  <a:lnTo>
                    <a:pt x="40" y="376"/>
                  </a:lnTo>
                  <a:lnTo>
                    <a:pt x="0" y="494"/>
                  </a:lnTo>
                  <a:lnTo>
                    <a:pt x="0" y="593"/>
                  </a:lnTo>
                  <a:lnTo>
                    <a:pt x="20" y="691"/>
                  </a:lnTo>
                  <a:lnTo>
                    <a:pt x="79" y="790"/>
                  </a:lnTo>
                  <a:lnTo>
                    <a:pt x="178" y="869"/>
                  </a:lnTo>
                  <a:lnTo>
                    <a:pt x="277" y="948"/>
                  </a:lnTo>
                  <a:lnTo>
                    <a:pt x="395" y="1047"/>
                  </a:lnTo>
                  <a:lnTo>
                    <a:pt x="494" y="1204"/>
                  </a:lnTo>
                  <a:lnTo>
                    <a:pt x="553" y="1343"/>
                  </a:lnTo>
                  <a:lnTo>
                    <a:pt x="592" y="1520"/>
                  </a:lnTo>
                  <a:lnTo>
                    <a:pt x="612" y="1678"/>
                  </a:lnTo>
                  <a:lnTo>
                    <a:pt x="612" y="1856"/>
                  </a:lnTo>
                  <a:lnTo>
                    <a:pt x="592" y="2014"/>
                  </a:lnTo>
                  <a:lnTo>
                    <a:pt x="573" y="2191"/>
                  </a:lnTo>
                  <a:lnTo>
                    <a:pt x="573" y="2191"/>
                  </a:lnTo>
                  <a:lnTo>
                    <a:pt x="2033" y="1066"/>
                  </a:lnTo>
                  <a:lnTo>
                    <a:pt x="1914" y="869"/>
                  </a:lnTo>
                  <a:lnTo>
                    <a:pt x="1757" y="711"/>
                  </a:lnTo>
                  <a:lnTo>
                    <a:pt x="1599" y="533"/>
                  </a:lnTo>
                  <a:lnTo>
                    <a:pt x="1421" y="376"/>
                  </a:lnTo>
                  <a:lnTo>
                    <a:pt x="1184" y="198"/>
                  </a:lnTo>
                  <a:lnTo>
                    <a:pt x="1046" y="119"/>
                  </a:lnTo>
                  <a:lnTo>
                    <a:pt x="908" y="60"/>
                  </a:lnTo>
                  <a:lnTo>
                    <a:pt x="770" y="20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7866915" y="2335275"/>
              <a:ext cx="68339" cy="73684"/>
            </a:xfrm>
            <a:custGeom>
              <a:avLst/>
              <a:gdLst/>
              <a:ahLst/>
              <a:cxnLst/>
              <a:rect l="l" t="t" r="r" b="b"/>
              <a:pathLst>
                <a:path w="2033" h="2192" fill="none" extrusionOk="0">
                  <a:moveTo>
                    <a:pt x="2033" y="1066"/>
                  </a:moveTo>
                  <a:lnTo>
                    <a:pt x="2033" y="1066"/>
                  </a:lnTo>
                  <a:lnTo>
                    <a:pt x="1914" y="869"/>
                  </a:lnTo>
                  <a:lnTo>
                    <a:pt x="1757" y="711"/>
                  </a:lnTo>
                  <a:lnTo>
                    <a:pt x="1599" y="533"/>
                  </a:lnTo>
                  <a:lnTo>
                    <a:pt x="1421" y="376"/>
                  </a:lnTo>
                  <a:lnTo>
                    <a:pt x="1421" y="376"/>
                  </a:lnTo>
                  <a:lnTo>
                    <a:pt x="1184" y="198"/>
                  </a:lnTo>
                  <a:lnTo>
                    <a:pt x="1046" y="119"/>
                  </a:lnTo>
                  <a:lnTo>
                    <a:pt x="908" y="60"/>
                  </a:lnTo>
                  <a:lnTo>
                    <a:pt x="908" y="60"/>
                  </a:lnTo>
                  <a:lnTo>
                    <a:pt x="770" y="20"/>
                  </a:lnTo>
                  <a:lnTo>
                    <a:pt x="612" y="1"/>
                  </a:lnTo>
                  <a:lnTo>
                    <a:pt x="474" y="1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237" y="99"/>
                  </a:lnTo>
                  <a:lnTo>
                    <a:pt x="158" y="178"/>
                  </a:lnTo>
                  <a:lnTo>
                    <a:pt x="79" y="277"/>
                  </a:lnTo>
                  <a:lnTo>
                    <a:pt x="40" y="376"/>
                  </a:lnTo>
                  <a:lnTo>
                    <a:pt x="0" y="494"/>
                  </a:lnTo>
                  <a:lnTo>
                    <a:pt x="0" y="593"/>
                  </a:lnTo>
                  <a:lnTo>
                    <a:pt x="20" y="691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178" y="869"/>
                  </a:lnTo>
                  <a:lnTo>
                    <a:pt x="277" y="948"/>
                  </a:lnTo>
                  <a:lnTo>
                    <a:pt x="277" y="948"/>
                  </a:lnTo>
                  <a:lnTo>
                    <a:pt x="395" y="1047"/>
                  </a:lnTo>
                  <a:lnTo>
                    <a:pt x="494" y="1204"/>
                  </a:lnTo>
                  <a:lnTo>
                    <a:pt x="553" y="1343"/>
                  </a:lnTo>
                  <a:lnTo>
                    <a:pt x="592" y="1520"/>
                  </a:lnTo>
                  <a:lnTo>
                    <a:pt x="592" y="1520"/>
                  </a:lnTo>
                  <a:lnTo>
                    <a:pt x="612" y="1678"/>
                  </a:lnTo>
                  <a:lnTo>
                    <a:pt x="612" y="1856"/>
                  </a:lnTo>
                  <a:lnTo>
                    <a:pt x="592" y="2014"/>
                  </a:lnTo>
                  <a:lnTo>
                    <a:pt x="573" y="21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7274534" y="2313391"/>
              <a:ext cx="55095" cy="356252"/>
            </a:xfrm>
            <a:custGeom>
              <a:avLst/>
              <a:gdLst/>
              <a:ahLst/>
              <a:cxnLst/>
              <a:rect l="l" t="t" r="r" b="b"/>
              <a:pathLst>
                <a:path w="1639" h="10598" extrusionOk="0">
                  <a:moveTo>
                    <a:pt x="237" y="0"/>
                  </a:moveTo>
                  <a:lnTo>
                    <a:pt x="0" y="20"/>
                  </a:lnTo>
                  <a:lnTo>
                    <a:pt x="40" y="395"/>
                  </a:lnTo>
                  <a:lnTo>
                    <a:pt x="59" y="770"/>
                  </a:lnTo>
                  <a:lnTo>
                    <a:pt x="99" y="1500"/>
                  </a:lnTo>
                  <a:lnTo>
                    <a:pt x="119" y="2250"/>
                  </a:lnTo>
                  <a:lnTo>
                    <a:pt x="99" y="2980"/>
                  </a:lnTo>
                  <a:lnTo>
                    <a:pt x="99" y="3829"/>
                  </a:lnTo>
                  <a:lnTo>
                    <a:pt x="99" y="4697"/>
                  </a:lnTo>
                  <a:lnTo>
                    <a:pt x="158" y="5467"/>
                  </a:lnTo>
                  <a:lnTo>
                    <a:pt x="237" y="6217"/>
                  </a:lnTo>
                  <a:lnTo>
                    <a:pt x="355" y="6966"/>
                  </a:lnTo>
                  <a:lnTo>
                    <a:pt x="494" y="7716"/>
                  </a:lnTo>
                  <a:lnTo>
                    <a:pt x="671" y="8446"/>
                  </a:lnTo>
                  <a:lnTo>
                    <a:pt x="888" y="9177"/>
                  </a:lnTo>
                  <a:lnTo>
                    <a:pt x="1145" y="9887"/>
                  </a:lnTo>
                  <a:lnTo>
                    <a:pt x="1421" y="10597"/>
                  </a:lnTo>
                  <a:lnTo>
                    <a:pt x="1638" y="10518"/>
                  </a:lnTo>
                  <a:lnTo>
                    <a:pt x="1362" y="9808"/>
                  </a:lnTo>
                  <a:lnTo>
                    <a:pt x="1125" y="9098"/>
                  </a:lnTo>
                  <a:lnTo>
                    <a:pt x="908" y="8387"/>
                  </a:lnTo>
                  <a:lnTo>
                    <a:pt x="730" y="7657"/>
                  </a:lnTo>
                  <a:lnTo>
                    <a:pt x="592" y="6927"/>
                  </a:lnTo>
                  <a:lnTo>
                    <a:pt x="474" y="6197"/>
                  </a:lnTo>
                  <a:lnTo>
                    <a:pt x="395" y="5447"/>
                  </a:lnTo>
                  <a:lnTo>
                    <a:pt x="355" y="4697"/>
                  </a:lnTo>
                  <a:lnTo>
                    <a:pt x="336" y="3829"/>
                  </a:lnTo>
                  <a:lnTo>
                    <a:pt x="355" y="2980"/>
                  </a:lnTo>
                  <a:lnTo>
                    <a:pt x="355" y="2230"/>
                  </a:lnTo>
                  <a:lnTo>
                    <a:pt x="355" y="1480"/>
                  </a:lnTo>
                  <a:lnTo>
                    <a:pt x="316" y="750"/>
                  </a:lnTo>
                  <a:lnTo>
                    <a:pt x="277" y="375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081461" y="2788353"/>
              <a:ext cx="2427205" cy="25917"/>
            </a:xfrm>
            <a:custGeom>
              <a:avLst/>
              <a:gdLst/>
              <a:ahLst/>
              <a:cxnLst/>
              <a:rect l="l" t="t" r="r" b="b"/>
              <a:pathLst>
                <a:path w="72206" h="771" extrusionOk="0">
                  <a:moveTo>
                    <a:pt x="0" y="1"/>
                  </a:moveTo>
                  <a:lnTo>
                    <a:pt x="0" y="770"/>
                  </a:lnTo>
                  <a:lnTo>
                    <a:pt x="72205" y="770"/>
                  </a:lnTo>
                  <a:lnTo>
                    <a:pt x="7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brain on feedback</a:t>
            </a:r>
            <a:endParaRPr/>
          </a:p>
        </p:txBody>
      </p:sp>
      <p:sp>
        <p:nvSpPr>
          <p:cNvPr id="785" name="Google Shape;785;p30"/>
          <p:cNvSpPr txBox="1">
            <a:spLocks noGrp="1"/>
          </p:cNvSpPr>
          <p:nvPr>
            <p:ph type="ctrTitle" idx="4294967295"/>
          </p:nvPr>
        </p:nvSpPr>
        <p:spPr>
          <a:xfrm>
            <a:off x="943625" y="1295551"/>
            <a:ext cx="3631800" cy="304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Fight or flight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Brain’s job is to minimize threat and maximize reward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Saying “Can I give you some feedback” is the cortisol equivalent of hearing footsteps in the dark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Fairness: Perception that an event is unfair triggers strong response in the limbic system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786" name="Google Shape;786;p30"/>
          <p:cNvPicPr preferRelativeResize="0"/>
          <p:nvPr/>
        </p:nvPicPr>
        <p:blipFill rotWithShape="1">
          <a:blip r:embed="rId3">
            <a:alphaModFix/>
          </a:blip>
          <a:srcRect t="11252" b="8199"/>
          <a:stretch/>
        </p:blipFill>
        <p:spPr>
          <a:xfrm>
            <a:off x="4575425" y="1295550"/>
            <a:ext cx="3504375" cy="30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and feedback</a:t>
            </a:r>
            <a:endParaRPr/>
          </a:p>
        </p:txBody>
      </p:sp>
      <p:grpSp>
        <p:nvGrpSpPr>
          <p:cNvPr id="792" name="Google Shape;792;p31"/>
          <p:cNvGrpSpPr/>
          <p:nvPr/>
        </p:nvGrpSpPr>
        <p:grpSpPr>
          <a:xfrm flipH="1">
            <a:off x="8192926" y="3056513"/>
            <a:ext cx="793625" cy="1995400"/>
            <a:chOff x="1211088" y="1995225"/>
            <a:chExt cx="793625" cy="1995400"/>
          </a:xfrm>
        </p:grpSpPr>
        <p:sp>
          <p:nvSpPr>
            <p:cNvPr id="793" name="Google Shape;793;p31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1"/>
          <p:cNvGrpSpPr/>
          <p:nvPr/>
        </p:nvGrpSpPr>
        <p:grpSpPr>
          <a:xfrm>
            <a:off x="157449" y="3529409"/>
            <a:ext cx="560306" cy="1522503"/>
            <a:chOff x="6909776" y="2415188"/>
            <a:chExt cx="677025" cy="1839438"/>
          </a:xfrm>
        </p:grpSpPr>
        <p:sp>
          <p:nvSpPr>
            <p:cNvPr id="807" name="Google Shape;807;p31"/>
            <p:cNvSpPr/>
            <p:nvPr/>
          </p:nvSpPr>
          <p:spPr>
            <a:xfrm>
              <a:off x="6909776" y="4151001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7045338" y="2415188"/>
              <a:ext cx="280950" cy="1180575"/>
            </a:xfrm>
            <a:custGeom>
              <a:avLst/>
              <a:gdLst/>
              <a:ahLst/>
              <a:cxnLst/>
              <a:rect l="l" t="t" r="r" b="b"/>
              <a:pathLst>
                <a:path w="11238" h="47223" extrusionOk="0">
                  <a:moveTo>
                    <a:pt x="4279" y="1"/>
                  </a:moveTo>
                  <a:lnTo>
                    <a:pt x="4164" y="20"/>
                  </a:lnTo>
                  <a:lnTo>
                    <a:pt x="4067" y="58"/>
                  </a:lnTo>
                  <a:lnTo>
                    <a:pt x="3952" y="97"/>
                  </a:lnTo>
                  <a:lnTo>
                    <a:pt x="3875" y="155"/>
                  </a:lnTo>
                  <a:lnTo>
                    <a:pt x="3778" y="232"/>
                  </a:lnTo>
                  <a:lnTo>
                    <a:pt x="3701" y="309"/>
                  </a:lnTo>
                  <a:lnTo>
                    <a:pt x="3643" y="405"/>
                  </a:lnTo>
                  <a:lnTo>
                    <a:pt x="3585" y="521"/>
                  </a:lnTo>
                  <a:lnTo>
                    <a:pt x="3161" y="1735"/>
                  </a:lnTo>
                  <a:lnTo>
                    <a:pt x="2930" y="2448"/>
                  </a:lnTo>
                  <a:lnTo>
                    <a:pt x="2679" y="3239"/>
                  </a:lnTo>
                  <a:lnTo>
                    <a:pt x="2410" y="4106"/>
                  </a:lnTo>
                  <a:lnTo>
                    <a:pt x="2159" y="5050"/>
                  </a:lnTo>
                  <a:lnTo>
                    <a:pt x="1889" y="6053"/>
                  </a:lnTo>
                  <a:lnTo>
                    <a:pt x="1639" y="7132"/>
                  </a:lnTo>
                  <a:lnTo>
                    <a:pt x="1388" y="8269"/>
                  </a:lnTo>
                  <a:lnTo>
                    <a:pt x="1138" y="9484"/>
                  </a:lnTo>
                  <a:lnTo>
                    <a:pt x="906" y="10736"/>
                  </a:lnTo>
                  <a:lnTo>
                    <a:pt x="714" y="12066"/>
                  </a:lnTo>
                  <a:lnTo>
                    <a:pt x="521" y="13435"/>
                  </a:lnTo>
                  <a:lnTo>
                    <a:pt x="347" y="14861"/>
                  </a:lnTo>
                  <a:lnTo>
                    <a:pt x="212" y="16345"/>
                  </a:lnTo>
                  <a:lnTo>
                    <a:pt x="116" y="17887"/>
                  </a:lnTo>
                  <a:lnTo>
                    <a:pt x="39" y="19468"/>
                  </a:lnTo>
                  <a:lnTo>
                    <a:pt x="0" y="21087"/>
                  </a:lnTo>
                  <a:lnTo>
                    <a:pt x="20" y="22744"/>
                  </a:lnTo>
                  <a:lnTo>
                    <a:pt x="39" y="23592"/>
                  </a:lnTo>
                  <a:lnTo>
                    <a:pt x="77" y="24460"/>
                  </a:lnTo>
                  <a:lnTo>
                    <a:pt x="135" y="25327"/>
                  </a:lnTo>
                  <a:lnTo>
                    <a:pt x="193" y="26194"/>
                  </a:lnTo>
                  <a:lnTo>
                    <a:pt x="270" y="27081"/>
                  </a:lnTo>
                  <a:lnTo>
                    <a:pt x="347" y="27968"/>
                  </a:lnTo>
                  <a:lnTo>
                    <a:pt x="444" y="28873"/>
                  </a:lnTo>
                  <a:lnTo>
                    <a:pt x="579" y="29779"/>
                  </a:lnTo>
                  <a:lnTo>
                    <a:pt x="694" y="30705"/>
                  </a:lnTo>
                  <a:lnTo>
                    <a:pt x="848" y="31630"/>
                  </a:lnTo>
                  <a:lnTo>
                    <a:pt x="1022" y="32555"/>
                  </a:lnTo>
                  <a:lnTo>
                    <a:pt x="1195" y="33499"/>
                  </a:lnTo>
                  <a:lnTo>
                    <a:pt x="1388" y="34444"/>
                  </a:lnTo>
                  <a:lnTo>
                    <a:pt x="1600" y="35388"/>
                  </a:lnTo>
                  <a:lnTo>
                    <a:pt x="1831" y="36352"/>
                  </a:lnTo>
                  <a:lnTo>
                    <a:pt x="2082" y="37316"/>
                  </a:lnTo>
                  <a:lnTo>
                    <a:pt x="2352" y="38299"/>
                  </a:lnTo>
                  <a:lnTo>
                    <a:pt x="2641" y="39262"/>
                  </a:lnTo>
                  <a:lnTo>
                    <a:pt x="2949" y="40245"/>
                  </a:lnTo>
                  <a:lnTo>
                    <a:pt x="3277" y="41228"/>
                  </a:lnTo>
                  <a:lnTo>
                    <a:pt x="3643" y="42231"/>
                  </a:lnTo>
                  <a:lnTo>
                    <a:pt x="4009" y="43214"/>
                  </a:lnTo>
                  <a:lnTo>
                    <a:pt x="4395" y="44216"/>
                  </a:lnTo>
                  <a:lnTo>
                    <a:pt x="4819" y="45218"/>
                  </a:lnTo>
                  <a:lnTo>
                    <a:pt x="5243" y="46220"/>
                  </a:lnTo>
                  <a:lnTo>
                    <a:pt x="5706" y="47223"/>
                  </a:lnTo>
                  <a:lnTo>
                    <a:pt x="9483" y="47223"/>
                  </a:lnTo>
                  <a:lnTo>
                    <a:pt x="9560" y="46914"/>
                  </a:lnTo>
                  <a:lnTo>
                    <a:pt x="9734" y="46008"/>
                  </a:lnTo>
                  <a:lnTo>
                    <a:pt x="9984" y="44582"/>
                  </a:lnTo>
                  <a:lnTo>
                    <a:pt x="10119" y="43676"/>
                  </a:lnTo>
                  <a:lnTo>
                    <a:pt x="10274" y="42655"/>
                  </a:lnTo>
                  <a:lnTo>
                    <a:pt x="10428" y="41517"/>
                  </a:lnTo>
                  <a:lnTo>
                    <a:pt x="10582" y="40303"/>
                  </a:lnTo>
                  <a:lnTo>
                    <a:pt x="10717" y="38973"/>
                  </a:lnTo>
                  <a:lnTo>
                    <a:pt x="10852" y="37547"/>
                  </a:lnTo>
                  <a:lnTo>
                    <a:pt x="10987" y="36063"/>
                  </a:lnTo>
                  <a:lnTo>
                    <a:pt x="11083" y="34482"/>
                  </a:lnTo>
                  <a:lnTo>
                    <a:pt x="11160" y="32844"/>
                  </a:lnTo>
                  <a:lnTo>
                    <a:pt x="11218" y="31129"/>
                  </a:lnTo>
                  <a:lnTo>
                    <a:pt x="11237" y="29375"/>
                  </a:lnTo>
                  <a:lnTo>
                    <a:pt x="11218" y="27544"/>
                  </a:lnTo>
                  <a:lnTo>
                    <a:pt x="11179" y="25693"/>
                  </a:lnTo>
                  <a:lnTo>
                    <a:pt x="11083" y="23785"/>
                  </a:lnTo>
                  <a:lnTo>
                    <a:pt x="11006" y="22841"/>
                  </a:lnTo>
                  <a:lnTo>
                    <a:pt x="10929" y="21858"/>
                  </a:lnTo>
                  <a:lnTo>
                    <a:pt x="10852" y="20894"/>
                  </a:lnTo>
                  <a:lnTo>
                    <a:pt x="10736" y="19911"/>
                  </a:lnTo>
                  <a:lnTo>
                    <a:pt x="10620" y="18928"/>
                  </a:lnTo>
                  <a:lnTo>
                    <a:pt x="10486" y="17945"/>
                  </a:lnTo>
                  <a:lnTo>
                    <a:pt x="10351" y="16943"/>
                  </a:lnTo>
                  <a:lnTo>
                    <a:pt x="10177" y="15960"/>
                  </a:lnTo>
                  <a:lnTo>
                    <a:pt x="10004" y="14957"/>
                  </a:lnTo>
                  <a:lnTo>
                    <a:pt x="9811" y="13955"/>
                  </a:lnTo>
                  <a:lnTo>
                    <a:pt x="9599" y="12972"/>
                  </a:lnTo>
                  <a:lnTo>
                    <a:pt x="9368" y="11970"/>
                  </a:lnTo>
                  <a:lnTo>
                    <a:pt x="9117" y="10987"/>
                  </a:lnTo>
                  <a:lnTo>
                    <a:pt x="8847" y="9985"/>
                  </a:lnTo>
                  <a:lnTo>
                    <a:pt x="8558" y="9002"/>
                  </a:lnTo>
                  <a:lnTo>
                    <a:pt x="8250" y="8019"/>
                  </a:lnTo>
                  <a:lnTo>
                    <a:pt x="7922" y="7055"/>
                  </a:lnTo>
                  <a:lnTo>
                    <a:pt x="7575" y="6072"/>
                  </a:lnTo>
                  <a:lnTo>
                    <a:pt x="7209" y="5108"/>
                  </a:lnTo>
                  <a:lnTo>
                    <a:pt x="6823" y="4164"/>
                  </a:lnTo>
                  <a:lnTo>
                    <a:pt x="6419" y="3200"/>
                  </a:lnTo>
                  <a:lnTo>
                    <a:pt x="5975" y="2275"/>
                  </a:lnTo>
                  <a:lnTo>
                    <a:pt x="5513" y="1331"/>
                  </a:lnTo>
                  <a:lnTo>
                    <a:pt x="5031" y="425"/>
                  </a:lnTo>
                  <a:lnTo>
                    <a:pt x="4973" y="309"/>
                  </a:lnTo>
                  <a:lnTo>
                    <a:pt x="4896" y="232"/>
                  </a:lnTo>
                  <a:lnTo>
                    <a:pt x="4800" y="155"/>
                  </a:lnTo>
                  <a:lnTo>
                    <a:pt x="4703" y="97"/>
                  </a:lnTo>
                  <a:lnTo>
                    <a:pt x="4607" y="39"/>
                  </a:lnTo>
                  <a:lnTo>
                    <a:pt x="4491" y="20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7156163" y="2642638"/>
              <a:ext cx="78075" cy="893375"/>
            </a:xfrm>
            <a:custGeom>
              <a:avLst/>
              <a:gdLst/>
              <a:ahLst/>
              <a:cxnLst/>
              <a:rect l="l" t="t" r="r" b="b"/>
              <a:pathLst>
                <a:path w="3123" h="35735" extrusionOk="0">
                  <a:moveTo>
                    <a:pt x="135" y="0"/>
                  </a:moveTo>
                  <a:lnTo>
                    <a:pt x="78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834" y="35600"/>
                  </a:lnTo>
                  <a:lnTo>
                    <a:pt x="2853" y="35657"/>
                  </a:lnTo>
                  <a:lnTo>
                    <a:pt x="2872" y="35696"/>
                  </a:lnTo>
                  <a:lnTo>
                    <a:pt x="2930" y="35735"/>
                  </a:lnTo>
                  <a:lnTo>
                    <a:pt x="2988" y="35735"/>
                  </a:lnTo>
                  <a:lnTo>
                    <a:pt x="3046" y="35715"/>
                  </a:lnTo>
                  <a:lnTo>
                    <a:pt x="3104" y="35696"/>
                  </a:lnTo>
                  <a:lnTo>
                    <a:pt x="3123" y="35638"/>
                  </a:lnTo>
                  <a:lnTo>
                    <a:pt x="3123" y="35580"/>
                  </a:lnTo>
                  <a:lnTo>
                    <a:pt x="309" y="154"/>
                  </a:lnTo>
                  <a:lnTo>
                    <a:pt x="290" y="96"/>
                  </a:lnTo>
                  <a:lnTo>
                    <a:pt x="251" y="39"/>
                  </a:lnTo>
                  <a:lnTo>
                    <a:pt x="193" y="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6966788" y="3478163"/>
              <a:ext cx="558975" cy="79050"/>
            </a:xfrm>
            <a:custGeom>
              <a:avLst/>
              <a:gdLst/>
              <a:ahLst/>
              <a:cxnLst/>
              <a:rect l="l" t="t" r="r" b="b"/>
              <a:pathLst>
                <a:path w="22359" h="3162" extrusionOk="0">
                  <a:moveTo>
                    <a:pt x="10043" y="1"/>
                  </a:moveTo>
                  <a:lnTo>
                    <a:pt x="8925" y="20"/>
                  </a:lnTo>
                  <a:lnTo>
                    <a:pt x="7865" y="58"/>
                  </a:lnTo>
                  <a:lnTo>
                    <a:pt x="6824" y="116"/>
                  </a:lnTo>
                  <a:lnTo>
                    <a:pt x="5860" y="193"/>
                  </a:lnTo>
                  <a:lnTo>
                    <a:pt x="4935" y="271"/>
                  </a:lnTo>
                  <a:lnTo>
                    <a:pt x="4068" y="348"/>
                  </a:lnTo>
                  <a:lnTo>
                    <a:pt x="3277" y="463"/>
                  </a:lnTo>
                  <a:lnTo>
                    <a:pt x="2545" y="579"/>
                  </a:lnTo>
                  <a:lnTo>
                    <a:pt x="1909" y="695"/>
                  </a:lnTo>
                  <a:lnTo>
                    <a:pt x="1350" y="829"/>
                  </a:lnTo>
                  <a:lnTo>
                    <a:pt x="887" y="964"/>
                  </a:lnTo>
                  <a:lnTo>
                    <a:pt x="502" y="1099"/>
                  </a:lnTo>
                  <a:lnTo>
                    <a:pt x="348" y="1176"/>
                  </a:lnTo>
                  <a:lnTo>
                    <a:pt x="232" y="1254"/>
                  </a:lnTo>
                  <a:lnTo>
                    <a:pt x="136" y="1331"/>
                  </a:lnTo>
                  <a:lnTo>
                    <a:pt x="59" y="1408"/>
                  </a:lnTo>
                  <a:lnTo>
                    <a:pt x="20" y="1485"/>
                  </a:lnTo>
                  <a:lnTo>
                    <a:pt x="1" y="1581"/>
                  </a:lnTo>
                  <a:lnTo>
                    <a:pt x="20" y="1658"/>
                  </a:lnTo>
                  <a:lnTo>
                    <a:pt x="59" y="1735"/>
                  </a:lnTo>
                  <a:lnTo>
                    <a:pt x="136" y="1812"/>
                  </a:lnTo>
                  <a:lnTo>
                    <a:pt x="232" y="1890"/>
                  </a:lnTo>
                  <a:lnTo>
                    <a:pt x="348" y="1967"/>
                  </a:lnTo>
                  <a:lnTo>
                    <a:pt x="502" y="2044"/>
                  </a:lnTo>
                  <a:lnTo>
                    <a:pt x="887" y="2198"/>
                  </a:lnTo>
                  <a:lnTo>
                    <a:pt x="1350" y="2333"/>
                  </a:lnTo>
                  <a:lnTo>
                    <a:pt x="1909" y="2449"/>
                  </a:lnTo>
                  <a:lnTo>
                    <a:pt x="2545" y="2583"/>
                  </a:lnTo>
                  <a:lnTo>
                    <a:pt x="3277" y="2699"/>
                  </a:lnTo>
                  <a:lnTo>
                    <a:pt x="4068" y="2795"/>
                  </a:lnTo>
                  <a:lnTo>
                    <a:pt x="4935" y="2892"/>
                  </a:lnTo>
                  <a:lnTo>
                    <a:pt x="5860" y="2969"/>
                  </a:lnTo>
                  <a:lnTo>
                    <a:pt x="6824" y="3027"/>
                  </a:lnTo>
                  <a:lnTo>
                    <a:pt x="7865" y="3085"/>
                  </a:lnTo>
                  <a:lnTo>
                    <a:pt x="8925" y="3123"/>
                  </a:lnTo>
                  <a:lnTo>
                    <a:pt x="10043" y="3142"/>
                  </a:lnTo>
                  <a:lnTo>
                    <a:pt x="11180" y="3162"/>
                  </a:lnTo>
                  <a:lnTo>
                    <a:pt x="12317" y="3142"/>
                  </a:lnTo>
                  <a:lnTo>
                    <a:pt x="13435" y="3123"/>
                  </a:lnTo>
                  <a:lnTo>
                    <a:pt x="14514" y="3085"/>
                  </a:lnTo>
                  <a:lnTo>
                    <a:pt x="15536" y="3027"/>
                  </a:lnTo>
                  <a:lnTo>
                    <a:pt x="16519" y="2969"/>
                  </a:lnTo>
                  <a:lnTo>
                    <a:pt x="17444" y="2892"/>
                  </a:lnTo>
                  <a:lnTo>
                    <a:pt x="18292" y="2795"/>
                  </a:lnTo>
                  <a:lnTo>
                    <a:pt x="19082" y="2699"/>
                  </a:lnTo>
                  <a:lnTo>
                    <a:pt x="19815" y="2583"/>
                  </a:lnTo>
                  <a:lnTo>
                    <a:pt x="20451" y="2449"/>
                  </a:lnTo>
                  <a:lnTo>
                    <a:pt x="21010" y="2333"/>
                  </a:lnTo>
                  <a:lnTo>
                    <a:pt x="21491" y="2198"/>
                  </a:lnTo>
                  <a:lnTo>
                    <a:pt x="21858" y="2044"/>
                  </a:lnTo>
                  <a:lnTo>
                    <a:pt x="22012" y="1967"/>
                  </a:lnTo>
                  <a:lnTo>
                    <a:pt x="22147" y="1890"/>
                  </a:lnTo>
                  <a:lnTo>
                    <a:pt x="22243" y="1812"/>
                  </a:lnTo>
                  <a:lnTo>
                    <a:pt x="22301" y="1735"/>
                  </a:lnTo>
                  <a:lnTo>
                    <a:pt x="22359" y="1658"/>
                  </a:lnTo>
                  <a:lnTo>
                    <a:pt x="22359" y="1581"/>
                  </a:lnTo>
                  <a:lnTo>
                    <a:pt x="22359" y="1485"/>
                  </a:lnTo>
                  <a:lnTo>
                    <a:pt x="22301" y="1408"/>
                  </a:lnTo>
                  <a:lnTo>
                    <a:pt x="22243" y="1331"/>
                  </a:lnTo>
                  <a:lnTo>
                    <a:pt x="22147" y="1254"/>
                  </a:lnTo>
                  <a:lnTo>
                    <a:pt x="22012" y="1176"/>
                  </a:lnTo>
                  <a:lnTo>
                    <a:pt x="21858" y="1099"/>
                  </a:lnTo>
                  <a:lnTo>
                    <a:pt x="21491" y="964"/>
                  </a:lnTo>
                  <a:lnTo>
                    <a:pt x="21010" y="829"/>
                  </a:lnTo>
                  <a:lnTo>
                    <a:pt x="20451" y="695"/>
                  </a:lnTo>
                  <a:lnTo>
                    <a:pt x="19815" y="579"/>
                  </a:lnTo>
                  <a:lnTo>
                    <a:pt x="19082" y="463"/>
                  </a:lnTo>
                  <a:lnTo>
                    <a:pt x="18292" y="348"/>
                  </a:lnTo>
                  <a:lnTo>
                    <a:pt x="17444" y="271"/>
                  </a:lnTo>
                  <a:lnTo>
                    <a:pt x="16519" y="193"/>
                  </a:lnTo>
                  <a:lnTo>
                    <a:pt x="15536" y="116"/>
                  </a:lnTo>
                  <a:lnTo>
                    <a:pt x="14514" y="58"/>
                  </a:lnTo>
                  <a:lnTo>
                    <a:pt x="13435" y="20"/>
                  </a:lnTo>
                  <a:lnTo>
                    <a:pt x="12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7330113" y="3119188"/>
              <a:ext cx="204800" cy="502600"/>
            </a:xfrm>
            <a:custGeom>
              <a:avLst/>
              <a:gdLst/>
              <a:ahLst/>
              <a:cxnLst/>
              <a:rect l="l" t="t" r="r" b="b"/>
              <a:pathLst>
                <a:path w="8192" h="20104" extrusionOk="0">
                  <a:moveTo>
                    <a:pt x="7151" y="0"/>
                  </a:moveTo>
                  <a:lnTo>
                    <a:pt x="7036" y="20"/>
                  </a:lnTo>
                  <a:lnTo>
                    <a:pt x="6939" y="58"/>
                  </a:lnTo>
                  <a:lnTo>
                    <a:pt x="6843" y="97"/>
                  </a:lnTo>
                  <a:lnTo>
                    <a:pt x="6746" y="155"/>
                  </a:lnTo>
                  <a:lnTo>
                    <a:pt x="6400" y="444"/>
                  </a:lnTo>
                  <a:lnTo>
                    <a:pt x="6053" y="752"/>
                  </a:lnTo>
                  <a:lnTo>
                    <a:pt x="5725" y="1041"/>
                  </a:lnTo>
                  <a:lnTo>
                    <a:pt x="5417" y="1369"/>
                  </a:lnTo>
                  <a:lnTo>
                    <a:pt x="5108" y="1677"/>
                  </a:lnTo>
                  <a:lnTo>
                    <a:pt x="4819" y="2024"/>
                  </a:lnTo>
                  <a:lnTo>
                    <a:pt x="4530" y="2352"/>
                  </a:lnTo>
                  <a:lnTo>
                    <a:pt x="4260" y="2699"/>
                  </a:lnTo>
                  <a:lnTo>
                    <a:pt x="4009" y="3065"/>
                  </a:lnTo>
                  <a:lnTo>
                    <a:pt x="3759" y="3412"/>
                  </a:lnTo>
                  <a:lnTo>
                    <a:pt x="3528" y="3797"/>
                  </a:lnTo>
                  <a:lnTo>
                    <a:pt x="3296" y="4164"/>
                  </a:lnTo>
                  <a:lnTo>
                    <a:pt x="2872" y="4915"/>
                  </a:lnTo>
                  <a:lnTo>
                    <a:pt x="2487" y="5706"/>
                  </a:lnTo>
                  <a:lnTo>
                    <a:pt x="2140" y="6496"/>
                  </a:lnTo>
                  <a:lnTo>
                    <a:pt x="1812" y="7286"/>
                  </a:lnTo>
                  <a:lnTo>
                    <a:pt x="1523" y="8096"/>
                  </a:lnTo>
                  <a:lnTo>
                    <a:pt x="1273" y="8905"/>
                  </a:lnTo>
                  <a:lnTo>
                    <a:pt x="1041" y="9695"/>
                  </a:lnTo>
                  <a:lnTo>
                    <a:pt x="849" y="10505"/>
                  </a:lnTo>
                  <a:lnTo>
                    <a:pt x="675" y="11295"/>
                  </a:lnTo>
                  <a:lnTo>
                    <a:pt x="540" y="12066"/>
                  </a:lnTo>
                  <a:lnTo>
                    <a:pt x="405" y="12818"/>
                  </a:lnTo>
                  <a:lnTo>
                    <a:pt x="309" y="13550"/>
                  </a:lnTo>
                  <a:lnTo>
                    <a:pt x="212" y="14263"/>
                  </a:lnTo>
                  <a:lnTo>
                    <a:pt x="155" y="14938"/>
                  </a:lnTo>
                  <a:lnTo>
                    <a:pt x="97" y="15593"/>
                  </a:lnTo>
                  <a:lnTo>
                    <a:pt x="58" y="16210"/>
                  </a:lnTo>
                  <a:lnTo>
                    <a:pt x="20" y="17309"/>
                  </a:lnTo>
                  <a:lnTo>
                    <a:pt x="0" y="18215"/>
                  </a:lnTo>
                  <a:lnTo>
                    <a:pt x="20" y="18908"/>
                  </a:lnTo>
                  <a:lnTo>
                    <a:pt x="39" y="19487"/>
                  </a:lnTo>
                  <a:lnTo>
                    <a:pt x="2044" y="20103"/>
                  </a:lnTo>
                  <a:lnTo>
                    <a:pt x="2660" y="19410"/>
                  </a:lnTo>
                  <a:lnTo>
                    <a:pt x="3219" y="18716"/>
                  </a:lnTo>
                  <a:lnTo>
                    <a:pt x="3740" y="18003"/>
                  </a:lnTo>
                  <a:lnTo>
                    <a:pt x="4222" y="17289"/>
                  </a:lnTo>
                  <a:lnTo>
                    <a:pt x="4684" y="16576"/>
                  </a:lnTo>
                  <a:lnTo>
                    <a:pt x="5089" y="15863"/>
                  </a:lnTo>
                  <a:lnTo>
                    <a:pt x="5474" y="15131"/>
                  </a:lnTo>
                  <a:lnTo>
                    <a:pt x="5821" y="14417"/>
                  </a:lnTo>
                  <a:lnTo>
                    <a:pt x="6149" y="13704"/>
                  </a:lnTo>
                  <a:lnTo>
                    <a:pt x="6438" y="12991"/>
                  </a:lnTo>
                  <a:lnTo>
                    <a:pt x="6708" y="12278"/>
                  </a:lnTo>
                  <a:lnTo>
                    <a:pt x="6958" y="11584"/>
                  </a:lnTo>
                  <a:lnTo>
                    <a:pt x="7170" y="10890"/>
                  </a:lnTo>
                  <a:lnTo>
                    <a:pt x="7344" y="10196"/>
                  </a:lnTo>
                  <a:lnTo>
                    <a:pt x="7517" y="9522"/>
                  </a:lnTo>
                  <a:lnTo>
                    <a:pt x="7672" y="8847"/>
                  </a:lnTo>
                  <a:lnTo>
                    <a:pt x="7787" y="8192"/>
                  </a:lnTo>
                  <a:lnTo>
                    <a:pt x="7884" y="7556"/>
                  </a:lnTo>
                  <a:lnTo>
                    <a:pt x="7980" y="6939"/>
                  </a:lnTo>
                  <a:lnTo>
                    <a:pt x="8057" y="6322"/>
                  </a:lnTo>
                  <a:lnTo>
                    <a:pt x="8096" y="5725"/>
                  </a:lnTo>
                  <a:lnTo>
                    <a:pt x="8134" y="5147"/>
                  </a:lnTo>
                  <a:lnTo>
                    <a:pt x="8192" y="4067"/>
                  </a:lnTo>
                  <a:lnTo>
                    <a:pt x="8192" y="3065"/>
                  </a:lnTo>
                  <a:lnTo>
                    <a:pt x="8153" y="2159"/>
                  </a:lnTo>
                  <a:lnTo>
                    <a:pt x="8096" y="1369"/>
                  </a:lnTo>
                  <a:lnTo>
                    <a:pt x="8038" y="694"/>
                  </a:lnTo>
                  <a:lnTo>
                    <a:pt x="8019" y="579"/>
                  </a:lnTo>
                  <a:lnTo>
                    <a:pt x="7980" y="482"/>
                  </a:lnTo>
                  <a:lnTo>
                    <a:pt x="7922" y="386"/>
                  </a:lnTo>
                  <a:lnTo>
                    <a:pt x="7864" y="289"/>
                  </a:lnTo>
                  <a:lnTo>
                    <a:pt x="7807" y="212"/>
                  </a:lnTo>
                  <a:lnTo>
                    <a:pt x="7729" y="155"/>
                  </a:lnTo>
                  <a:lnTo>
                    <a:pt x="7633" y="97"/>
                  </a:lnTo>
                  <a:lnTo>
                    <a:pt x="7537" y="58"/>
                  </a:lnTo>
                  <a:lnTo>
                    <a:pt x="7440" y="2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7390338" y="3207838"/>
              <a:ext cx="95450" cy="289625"/>
            </a:xfrm>
            <a:custGeom>
              <a:avLst/>
              <a:gdLst/>
              <a:ahLst/>
              <a:cxnLst/>
              <a:rect l="l" t="t" r="r" b="b"/>
              <a:pathLst>
                <a:path w="3818" h="11585" extrusionOk="0">
                  <a:moveTo>
                    <a:pt x="3663" y="1"/>
                  </a:moveTo>
                  <a:lnTo>
                    <a:pt x="3605" y="20"/>
                  </a:lnTo>
                  <a:lnTo>
                    <a:pt x="3566" y="59"/>
                  </a:lnTo>
                  <a:lnTo>
                    <a:pt x="3528" y="97"/>
                  </a:lnTo>
                  <a:lnTo>
                    <a:pt x="3239" y="926"/>
                  </a:lnTo>
                  <a:lnTo>
                    <a:pt x="2776" y="2333"/>
                  </a:lnTo>
                  <a:lnTo>
                    <a:pt x="1620" y="6072"/>
                  </a:lnTo>
                  <a:lnTo>
                    <a:pt x="1" y="11392"/>
                  </a:lnTo>
                  <a:lnTo>
                    <a:pt x="1" y="11450"/>
                  </a:lnTo>
                  <a:lnTo>
                    <a:pt x="20" y="11508"/>
                  </a:lnTo>
                  <a:lnTo>
                    <a:pt x="59" y="11546"/>
                  </a:lnTo>
                  <a:lnTo>
                    <a:pt x="97" y="11585"/>
                  </a:lnTo>
                  <a:lnTo>
                    <a:pt x="193" y="11585"/>
                  </a:lnTo>
                  <a:lnTo>
                    <a:pt x="232" y="11565"/>
                  </a:lnTo>
                  <a:lnTo>
                    <a:pt x="271" y="11527"/>
                  </a:lnTo>
                  <a:lnTo>
                    <a:pt x="290" y="11488"/>
                  </a:lnTo>
                  <a:lnTo>
                    <a:pt x="1870" y="6284"/>
                  </a:lnTo>
                  <a:lnTo>
                    <a:pt x="3046" y="2487"/>
                  </a:lnTo>
                  <a:lnTo>
                    <a:pt x="3509" y="1061"/>
                  </a:lnTo>
                  <a:lnTo>
                    <a:pt x="3798" y="213"/>
                  </a:lnTo>
                  <a:lnTo>
                    <a:pt x="3817" y="155"/>
                  </a:lnTo>
                  <a:lnTo>
                    <a:pt x="3798" y="97"/>
                  </a:lnTo>
                  <a:lnTo>
                    <a:pt x="3778" y="59"/>
                  </a:lnTo>
                  <a:lnTo>
                    <a:pt x="3721" y="20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7187963" y="2662388"/>
              <a:ext cx="265525" cy="915550"/>
            </a:xfrm>
            <a:custGeom>
              <a:avLst/>
              <a:gdLst/>
              <a:ahLst/>
              <a:cxnLst/>
              <a:rect l="l" t="t" r="r" b="b"/>
              <a:pathLst>
                <a:path w="10621" h="36622" extrusionOk="0">
                  <a:moveTo>
                    <a:pt x="7344" y="0"/>
                  </a:moveTo>
                  <a:lnTo>
                    <a:pt x="7209" y="39"/>
                  </a:lnTo>
                  <a:lnTo>
                    <a:pt x="7093" y="77"/>
                  </a:lnTo>
                  <a:lnTo>
                    <a:pt x="6978" y="135"/>
                  </a:lnTo>
                  <a:lnTo>
                    <a:pt x="6881" y="212"/>
                  </a:lnTo>
                  <a:lnTo>
                    <a:pt x="6785" y="309"/>
                  </a:lnTo>
                  <a:lnTo>
                    <a:pt x="6708" y="424"/>
                  </a:lnTo>
                  <a:lnTo>
                    <a:pt x="6110" y="1446"/>
                  </a:lnTo>
                  <a:lnTo>
                    <a:pt x="5783" y="2043"/>
                  </a:lnTo>
                  <a:lnTo>
                    <a:pt x="5436" y="2699"/>
                  </a:lnTo>
                  <a:lnTo>
                    <a:pt x="5070" y="3393"/>
                  </a:lnTo>
                  <a:lnTo>
                    <a:pt x="4703" y="4144"/>
                  </a:lnTo>
                  <a:lnTo>
                    <a:pt x="4318" y="4954"/>
                  </a:lnTo>
                  <a:lnTo>
                    <a:pt x="3933" y="5802"/>
                  </a:lnTo>
                  <a:lnTo>
                    <a:pt x="3547" y="6688"/>
                  </a:lnTo>
                  <a:lnTo>
                    <a:pt x="3162" y="7633"/>
                  </a:lnTo>
                  <a:lnTo>
                    <a:pt x="2795" y="8635"/>
                  </a:lnTo>
                  <a:lnTo>
                    <a:pt x="2429" y="9657"/>
                  </a:lnTo>
                  <a:lnTo>
                    <a:pt x="2082" y="10736"/>
                  </a:lnTo>
                  <a:lnTo>
                    <a:pt x="1735" y="11835"/>
                  </a:lnTo>
                  <a:lnTo>
                    <a:pt x="1427" y="12991"/>
                  </a:lnTo>
                  <a:lnTo>
                    <a:pt x="1118" y="14167"/>
                  </a:lnTo>
                  <a:lnTo>
                    <a:pt x="868" y="15381"/>
                  </a:lnTo>
                  <a:lnTo>
                    <a:pt x="617" y="16634"/>
                  </a:lnTo>
                  <a:lnTo>
                    <a:pt x="425" y="17906"/>
                  </a:lnTo>
                  <a:lnTo>
                    <a:pt x="251" y="19217"/>
                  </a:lnTo>
                  <a:lnTo>
                    <a:pt x="116" y="20547"/>
                  </a:lnTo>
                  <a:lnTo>
                    <a:pt x="78" y="21221"/>
                  </a:lnTo>
                  <a:lnTo>
                    <a:pt x="39" y="21915"/>
                  </a:lnTo>
                  <a:lnTo>
                    <a:pt x="20" y="22609"/>
                  </a:lnTo>
                  <a:lnTo>
                    <a:pt x="1" y="23303"/>
                  </a:lnTo>
                  <a:lnTo>
                    <a:pt x="1" y="23997"/>
                  </a:lnTo>
                  <a:lnTo>
                    <a:pt x="20" y="24710"/>
                  </a:lnTo>
                  <a:lnTo>
                    <a:pt x="39" y="25423"/>
                  </a:lnTo>
                  <a:lnTo>
                    <a:pt x="78" y="26136"/>
                  </a:lnTo>
                  <a:lnTo>
                    <a:pt x="135" y="26869"/>
                  </a:lnTo>
                  <a:lnTo>
                    <a:pt x="213" y="27582"/>
                  </a:lnTo>
                  <a:lnTo>
                    <a:pt x="290" y="28314"/>
                  </a:lnTo>
                  <a:lnTo>
                    <a:pt x="386" y="29066"/>
                  </a:lnTo>
                  <a:lnTo>
                    <a:pt x="502" y="29798"/>
                  </a:lnTo>
                  <a:lnTo>
                    <a:pt x="637" y="30550"/>
                  </a:lnTo>
                  <a:lnTo>
                    <a:pt x="791" y="31282"/>
                  </a:lnTo>
                  <a:lnTo>
                    <a:pt x="964" y="32034"/>
                  </a:lnTo>
                  <a:lnTo>
                    <a:pt x="1138" y="32805"/>
                  </a:lnTo>
                  <a:lnTo>
                    <a:pt x="1350" y="33557"/>
                  </a:lnTo>
                  <a:lnTo>
                    <a:pt x="1562" y="34309"/>
                  </a:lnTo>
                  <a:lnTo>
                    <a:pt x="1793" y="35080"/>
                  </a:lnTo>
                  <a:lnTo>
                    <a:pt x="2063" y="35850"/>
                  </a:lnTo>
                  <a:lnTo>
                    <a:pt x="2333" y="36621"/>
                  </a:lnTo>
                  <a:lnTo>
                    <a:pt x="5686" y="36621"/>
                  </a:lnTo>
                  <a:lnTo>
                    <a:pt x="5802" y="36429"/>
                  </a:lnTo>
                  <a:lnTo>
                    <a:pt x="6072" y="35889"/>
                  </a:lnTo>
                  <a:lnTo>
                    <a:pt x="6477" y="35002"/>
                  </a:lnTo>
                  <a:lnTo>
                    <a:pt x="6727" y="34443"/>
                  </a:lnTo>
                  <a:lnTo>
                    <a:pt x="6997" y="33807"/>
                  </a:lnTo>
                  <a:lnTo>
                    <a:pt x="7286" y="33094"/>
                  </a:lnTo>
                  <a:lnTo>
                    <a:pt x="7595" y="32304"/>
                  </a:lnTo>
                  <a:lnTo>
                    <a:pt x="7903" y="31437"/>
                  </a:lnTo>
                  <a:lnTo>
                    <a:pt x="8211" y="30492"/>
                  </a:lnTo>
                  <a:lnTo>
                    <a:pt x="8520" y="29509"/>
                  </a:lnTo>
                  <a:lnTo>
                    <a:pt x="8828" y="28430"/>
                  </a:lnTo>
                  <a:lnTo>
                    <a:pt x="9137" y="27312"/>
                  </a:lnTo>
                  <a:lnTo>
                    <a:pt x="9406" y="26117"/>
                  </a:lnTo>
                  <a:lnTo>
                    <a:pt x="9676" y="24864"/>
                  </a:lnTo>
                  <a:lnTo>
                    <a:pt x="9927" y="23573"/>
                  </a:lnTo>
                  <a:lnTo>
                    <a:pt x="10139" y="22204"/>
                  </a:lnTo>
                  <a:lnTo>
                    <a:pt x="10312" y="20797"/>
                  </a:lnTo>
                  <a:lnTo>
                    <a:pt x="10466" y="19332"/>
                  </a:lnTo>
                  <a:lnTo>
                    <a:pt x="10524" y="18581"/>
                  </a:lnTo>
                  <a:lnTo>
                    <a:pt x="10563" y="17829"/>
                  </a:lnTo>
                  <a:lnTo>
                    <a:pt x="10601" y="17058"/>
                  </a:lnTo>
                  <a:lnTo>
                    <a:pt x="10621" y="16268"/>
                  </a:lnTo>
                  <a:lnTo>
                    <a:pt x="10621" y="15478"/>
                  </a:lnTo>
                  <a:lnTo>
                    <a:pt x="10621" y="14687"/>
                  </a:lnTo>
                  <a:lnTo>
                    <a:pt x="10601" y="13859"/>
                  </a:lnTo>
                  <a:lnTo>
                    <a:pt x="10582" y="13049"/>
                  </a:lnTo>
                  <a:lnTo>
                    <a:pt x="10544" y="12201"/>
                  </a:lnTo>
                  <a:lnTo>
                    <a:pt x="10466" y="11372"/>
                  </a:lnTo>
                  <a:lnTo>
                    <a:pt x="10389" y="10524"/>
                  </a:lnTo>
                  <a:lnTo>
                    <a:pt x="10312" y="9657"/>
                  </a:lnTo>
                  <a:lnTo>
                    <a:pt x="10197" y="8789"/>
                  </a:lnTo>
                  <a:lnTo>
                    <a:pt x="10062" y="7903"/>
                  </a:lnTo>
                  <a:lnTo>
                    <a:pt x="9927" y="7016"/>
                  </a:lnTo>
                  <a:lnTo>
                    <a:pt x="9753" y="6130"/>
                  </a:lnTo>
                  <a:lnTo>
                    <a:pt x="9580" y="5224"/>
                  </a:lnTo>
                  <a:lnTo>
                    <a:pt x="9368" y="4318"/>
                  </a:lnTo>
                  <a:lnTo>
                    <a:pt x="9156" y="3412"/>
                  </a:lnTo>
                  <a:lnTo>
                    <a:pt x="8905" y="2487"/>
                  </a:lnTo>
                  <a:lnTo>
                    <a:pt x="8635" y="1562"/>
                  </a:lnTo>
                  <a:lnTo>
                    <a:pt x="8346" y="617"/>
                  </a:lnTo>
                  <a:lnTo>
                    <a:pt x="8288" y="482"/>
                  </a:lnTo>
                  <a:lnTo>
                    <a:pt x="8231" y="367"/>
                  </a:lnTo>
                  <a:lnTo>
                    <a:pt x="8134" y="270"/>
                  </a:lnTo>
                  <a:lnTo>
                    <a:pt x="8057" y="174"/>
                  </a:lnTo>
                  <a:lnTo>
                    <a:pt x="7942" y="116"/>
                  </a:lnTo>
                  <a:lnTo>
                    <a:pt x="7826" y="58"/>
                  </a:lnTo>
                  <a:lnTo>
                    <a:pt x="7710" y="20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7278563" y="2871513"/>
              <a:ext cx="78550" cy="643300"/>
            </a:xfrm>
            <a:custGeom>
              <a:avLst/>
              <a:gdLst/>
              <a:ahLst/>
              <a:cxnLst/>
              <a:rect l="l" t="t" r="r" b="b"/>
              <a:pathLst>
                <a:path w="3142" h="25732" extrusionOk="0">
                  <a:moveTo>
                    <a:pt x="2949" y="0"/>
                  </a:moveTo>
                  <a:lnTo>
                    <a:pt x="2891" y="20"/>
                  </a:lnTo>
                  <a:lnTo>
                    <a:pt x="2853" y="77"/>
                  </a:lnTo>
                  <a:lnTo>
                    <a:pt x="2833" y="135"/>
                  </a:lnTo>
                  <a:lnTo>
                    <a:pt x="0" y="25558"/>
                  </a:lnTo>
                  <a:lnTo>
                    <a:pt x="19" y="25616"/>
                  </a:lnTo>
                  <a:lnTo>
                    <a:pt x="39" y="25674"/>
                  </a:lnTo>
                  <a:lnTo>
                    <a:pt x="77" y="25712"/>
                  </a:lnTo>
                  <a:lnTo>
                    <a:pt x="135" y="25732"/>
                  </a:lnTo>
                  <a:lnTo>
                    <a:pt x="212" y="25732"/>
                  </a:lnTo>
                  <a:lnTo>
                    <a:pt x="251" y="25693"/>
                  </a:lnTo>
                  <a:lnTo>
                    <a:pt x="289" y="25654"/>
                  </a:lnTo>
                  <a:lnTo>
                    <a:pt x="309" y="25597"/>
                  </a:lnTo>
                  <a:lnTo>
                    <a:pt x="3142" y="155"/>
                  </a:lnTo>
                  <a:lnTo>
                    <a:pt x="3123" y="97"/>
                  </a:lnTo>
                  <a:lnTo>
                    <a:pt x="3103" y="58"/>
                  </a:lnTo>
                  <a:lnTo>
                    <a:pt x="3065" y="20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6949438" y="2778988"/>
              <a:ext cx="276625" cy="811950"/>
            </a:xfrm>
            <a:custGeom>
              <a:avLst/>
              <a:gdLst/>
              <a:ahLst/>
              <a:cxnLst/>
              <a:rect l="l" t="t" r="r" b="b"/>
              <a:pathLst>
                <a:path w="11065" h="32478" extrusionOk="0">
                  <a:moveTo>
                    <a:pt x="2121" y="1"/>
                  </a:moveTo>
                  <a:lnTo>
                    <a:pt x="2005" y="39"/>
                  </a:lnTo>
                  <a:lnTo>
                    <a:pt x="1890" y="59"/>
                  </a:lnTo>
                  <a:lnTo>
                    <a:pt x="1793" y="116"/>
                  </a:lnTo>
                  <a:lnTo>
                    <a:pt x="1697" y="174"/>
                  </a:lnTo>
                  <a:lnTo>
                    <a:pt x="1620" y="251"/>
                  </a:lnTo>
                  <a:lnTo>
                    <a:pt x="1562" y="348"/>
                  </a:lnTo>
                  <a:lnTo>
                    <a:pt x="1504" y="444"/>
                  </a:lnTo>
                  <a:lnTo>
                    <a:pt x="1466" y="540"/>
                  </a:lnTo>
                  <a:lnTo>
                    <a:pt x="1234" y="1562"/>
                  </a:lnTo>
                  <a:lnTo>
                    <a:pt x="1022" y="2583"/>
                  </a:lnTo>
                  <a:lnTo>
                    <a:pt x="830" y="3566"/>
                  </a:lnTo>
                  <a:lnTo>
                    <a:pt x="675" y="4530"/>
                  </a:lnTo>
                  <a:lnTo>
                    <a:pt x="521" y="5494"/>
                  </a:lnTo>
                  <a:lnTo>
                    <a:pt x="406" y="6419"/>
                  </a:lnTo>
                  <a:lnTo>
                    <a:pt x="290" y="7344"/>
                  </a:lnTo>
                  <a:lnTo>
                    <a:pt x="194" y="8250"/>
                  </a:lnTo>
                  <a:lnTo>
                    <a:pt x="136" y="9117"/>
                  </a:lnTo>
                  <a:lnTo>
                    <a:pt x="78" y="9985"/>
                  </a:lnTo>
                  <a:lnTo>
                    <a:pt x="39" y="10833"/>
                  </a:lnTo>
                  <a:lnTo>
                    <a:pt x="20" y="11681"/>
                  </a:lnTo>
                  <a:lnTo>
                    <a:pt x="1" y="12490"/>
                  </a:lnTo>
                  <a:lnTo>
                    <a:pt x="20" y="13281"/>
                  </a:lnTo>
                  <a:lnTo>
                    <a:pt x="39" y="14071"/>
                  </a:lnTo>
                  <a:lnTo>
                    <a:pt x="78" y="14823"/>
                  </a:lnTo>
                  <a:lnTo>
                    <a:pt x="116" y="15574"/>
                  </a:lnTo>
                  <a:lnTo>
                    <a:pt x="194" y="16307"/>
                  </a:lnTo>
                  <a:lnTo>
                    <a:pt x="271" y="17020"/>
                  </a:lnTo>
                  <a:lnTo>
                    <a:pt x="348" y="17714"/>
                  </a:lnTo>
                  <a:lnTo>
                    <a:pt x="444" y="18388"/>
                  </a:lnTo>
                  <a:lnTo>
                    <a:pt x="540" y="19063"/>
                  </a:lnTo>
                  <a:lnTo>
                    <a:pt x="656" y="19699"/>
                  </a:lnTo>
                  <a:lnTo>
                    <a:pt x="791" y="20335"/>
                  </a:lnTo>
                  <a:lnTo>
                    <a:pt x="1061" y="21549"/>
                  </a:lnTo>
                  <a:lnTo>
                    <a:pt x="1369" y="22687"/>
                  </a:lnTo>
                  <a:lnTo>
                    <a:pt x="1697" y="23766"/>
                  </a:lnTo>
                  <a:lnTo>
                    <a:pt x="2044" y="24768"/>
                  </a:lnTo>
                  <a:lnTo>
                    <a:pt x="2410" y="25732"/>
                  </a:lnTo>
                  <a:lnTo>
                    <a:pt x="2776" y="26618"/>
                  </a:lnTo>
                  <a:lnTo>
                    <a:pt x="3162" y="27428"/>
                  </a:lnTo>
                  <a:lnTo>
                    <a:pt x="3528" y="28180"/>
                  </a:lnTo>
                  <a:lnTo>
                    <a:pt x="3913" y="28874"/>
                  </a:lnTo>
                  <a:lnTo>
                    <a:pt x="4280" y="29510"/>
                  </a:lnTo>
                  <a:lnTo>
                    <a:pt x="4627" y="30088"/>
                  </a:lnTo>
                  <a:lnTo>
                    <a:pt x="4974" y="30589"/>
                  </a:lnTo>
                  <a:lnTo>
                    <a:pt x="5282" y="31032"/>
                  </a:lnTo>
                  <a:lnTo>
                    <a:pt x="5571" y="31418"/>
                  </a:lnTo>
                  <a:lnTo>
                    <a:pt x="6053" y="32015"/>
                  </a:lnTo>
                  <a:lnTo>
                    <a:pt x="6361" y="32362"/>
                  </a:lnTo>
                  <a:lnTo>
                    <a:pt x="6477" y="32478"/>
                  </a:lnTo>
                  <a:lnTo>
                    <a:pt x="10833" y="31765"/>
                  </a:lnTo>
                  <a:lnTo>
                    <a:pt x="10891" y="31071"/>
                  </a:lnTo>
                  <a:lnTo>
                    <a:pt x="10949" y="30377"/>
                  </a:lnTo>
                  <a:lnTo>
                    <a:pt x="11026" y="28989"/>
                  </a:lnTo>
                  <a:lnTo>
                    <a:pt x="11064" y="27640"/>
                  </a:lnTo>
                  <a:lnTo>
                    <a:pt x="11045" y="26291"/>
                  </a:lnTo>
                  <a:lnTo>
                    <a:pt x="11006" y="24980"/>
                  </a:lnTo>
                  <a:lnTo>
                    <a:pt x="10910" y="23670"/>
                  </a:lnTo>
                  <a:lnTo>
                    <a:pt x="10794" y="22397"/>
                  </a:lnTo>
                  <a:lnTo>
                    <a:pt x="10640" y="21145"/>
                  </a:lnTo>
                  <a:lnTo>
                    <a:pt x="10447" y="19911"/>
                  </a:lnTo>
                  <a:lnTo>
                    <a:pt x="10235" y="18697"/>
                  </a:lnTo>
                  <a:lnTo>
                    <a:pt x="9985" y="17521"/>
                  </a:lnTo>
                  <a:lnTo>
                    <a:pt x="9734" y="16365"/>
                  </a:lnTo>
                  <a:lnTo>
                    <a:pt x="9445" y="15227"/>
                  </a:lnTo>
                  <a:lnTo>
                    <a:pt x="9137" y="14129"/>
                  </a:lnTo>
                  <a:lnTo>
                    <a:pt x="8809" y="13069"/>
                  </a:lnTo>
                  <a:lnTo>
                    <a:pt x="8462" y="12028"/>
                  </a:lnTo>
                  <a:lnTo>
                    <a:pt x="8115" y="11006"/>
                  </a:lnTo>
                  <a:lnTo>
                    <a:pt x="7749" y="10043"/>
                  </a:lnTo>
                  <a:lnTo>
                    <a:pt x="7383" y="9098"/>
                  </a:lnTo>
                  <a:lnTo>
                    <a:pt x="7017" y="8192"/>
                  </a:lnTo>
                  <a:lnTo>
                    <a:pt x="6631" y="7306"/>
                  </a:lnTo>
                  <a:lnTo>
                    <a:pt x="6265" y="6477"/>
                  </a:lnTo>
                  <a:lnTo>
                    <a:pt x="5879" y="5687"/>
                  </a:lnTo>
                  <a:lnTo>
                    <a:pt x="5513" y="4916"/>
                  </a:lnTo>
                  <a:lnTo>
                    <a:pt x="5147" y="4202"/>
                  </a:lnTo>
                  <a:lnTo>
                    <a:pt x="4781" y="3509"/>
                  </a:lnTo>
                  <a:lnTo>
                    <a:pt x="4087" y="2275"/>
                  </a:lnTo>
                  <a:lnTo>
                    <a:pt x="3470" y="1234"/>
                  </a:lnTo>
                  <a:lnTo>
                    <a:pt x="2930" y="348"/>
                  </a:lnTo>
                  <a:lnTo>
                    <a:pt x="2853" y="251"/>
                  </a:lnTo>
                  <a:lnTo>
                    <a:pt x="2757" y="174"/>
                  </a:lnTo>
                  <a:lnTo>
                    <a:pt x="2680" y="116"/>
                  </a:lnTo>
                  <a:lnTo>
                    <a:pt x="2564" y="59"/>
                  </a:lnTo>
                  <a:lnTo>
                    <a:pt x="2449" y="20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7007738" y="2998713"/>
              <a:ext cx="141700" cy="517075"/>
            </a:xfrm>
            <a:custGeom>
              <a:avLst/>
              <a:gdLst/>
              <a:ahLst/>
              <a:cxnLst/>
              <a:rect l="l" t="t" r="r" b="b"/>
              <a:pathLst>
                <a:path w="5668" h="20683" extrusionOk="0">
                  <a:moveTo>
                    <a:pt x="117" y="1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20" y="174"/>
                  </a:lnTo>
                  <a:lnTo>
                    <a:pt x="5379" y="20566"/>
                  </a:lnTo>
                  <a:lnTo>
                    <a:pt x="5398" y="20605"/>
                  </a:lnTo>
                  <a:lnTo>
                    <a:pt x="5436" y="20644"/>
                  </a:lnTo>
                  <a:lnTo>
                    <a:pt x="5475" y="20663"/>
                  </a:lnTo>
                  <a:lnTo>
                    <a:pt x="5533" y="20682"/>
                  </a:lnTo>
                  <a:lnTo>
                    <a:pt x="5571" y="20663"/>
                  </a:lnTo>
                  <a:lnTo>
                    <a:pt x="5610" y="20644"/>
                  </a:lnTo>
                  <a:lnTo>
                    <a:pt x="5648" y="20605"/>
                  </a:lnTo>
                  <a:lnTo>
                    <a:pt x="5668" y="20547"/>
                  </a:lnTo>
                  <a:lnTo>
                    <a:pt x="5668" y="20489"/>
                  </a:lnTo>
                  <a:lnTo>
                    <a:pt x="309" y="116"/>
                  </a:lnTo>
                  <a:lnTo>
                    <a:pt x="271" y="59"/>
                  </a:lnTo>
                  <a:lnTo>
                    <a:pt x="232" y="20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6966788" y="3517688"/>
              <a:ext cx="558975" cy="711225"/>
            </a:xfrm>
            <a:custGeom>
              <a:avLst/>
              <a:gdLst/>
              <a:ahLst/>
              <a:cxnLst/>
              <a:rect l="l" t="t" r="r" b="b"/>
              <a:pathLst>
                <a:path w="22359" h="28449" extrusionOk="0">
                  <a:moveTo>
                    <a:pt x="22359" y="0"/>
                  </a:moveTo>
                  <a:lnTo>
                    <a:pt x="22350" y="89"/>
                  </a:lnTo>
                  <a:lnTo>
                    <a:pt x="22350" y="89"/>
                  </a:lnTo>
                  <a:lnTo>
                    <a:pt x="22359" y="77"/>
                  </a:lnTo>
                  <a:lnTo>
                    <a:pt x="22359" y="0"/>
                  </a:lnTo>
                  <a:close/>
                  <a:moveTo>
                    <a:pt x="1" y="0"/>
                  </a:moveTo>
                  <a:lnTo>
                    <a:pt x="2757" y="27466"/>
                  </a:lnTo>
                  <a:lnTo>
                    <a:pt x="2757" y="27485"/>
                  </a:lnTo>
                  <a:lnTo>
                    <a:pt x="2795" y="27524"/>
                  </a:lnTo>
                  <a:lnTo>
                    <a:pt x="2930" y="27582"/>
                  </a:lnTo>
                  <a:lnTo>
                    <a:pt x="3123" y="27659"/>
                  </a:lnTo>
                  <a:lnTo>
                    <a:pt x="3412" y="27755"/>
                  </a:lnTo>
                  <a:lnTo>
                    <a:pt x="3778" y="27832"/>
                  </a:lnTo>
                  <a:lnTo>
                    <a:pt x="4183" y="27909"/>
                  </a:lnTo>
                  <a:lnTo>
                    <a:pt x="4684" y="27986"/>
                  </a:lnTo>
                  <a:lnTo>
                    <a:pt x="5224" y="28064"/>
                  </a:lnTo>
                  <a:lnTo>
                    <a:pt x="6477" y="28218"/>
                  </a:lnTo>
                  <a:lnTo>
                    <a:pt x="7171" y="28276"/>
                  </a:lnTo>
                  <a:lnTo>
                    <a:pt x="7903" y="28333"/>
                  </a:lnTo>
                  <a:lnTo>
                    <a:pt x="8674" y="28391"/>
                  </a:lnTo>
                  <a:lnTo>
                    <a:pt x="9484" y="28410"/>
                  </a:lnTo>
                  <a:lnTo>
                    <a:pt x="10312" y="28449"/>
                  </a:lnTo>
                  <a:lnTo>
                    <a:pt x="12047" y="28449"/>
                  </a:lnTo>
                  <a:lnTo>
                    <a:pt x="12876" y="28410"/>
                  </a:lnTo>
                  <a:lnTo>
                    <a:pt x="13685" y="28391"/>
                  </a:lnTo>
                  <a:lnTo>
                    <a:pt x="14456" y="28333"/>
                  </a:lnTo>
                  <a:lnTo>
                    <a:pt x="15208" y="28276"/>
                  </a:lnTo>
                  <a:lnTo>
                    <a:pt x="15902" y="28218"/>
                  </a:lnTo>
                  <a:lnTo>
                    <a:pt x="17135" y="28064"/>
                  </a:lnTo>
                  <a:lnTo>
                    <a:pt x="17694" y="27986"/>
                  </a:lnTo>
                  <a:lnTo>
                    <a:pt x="18176" y="27909"/>
                  </a:lnTo>
                  <a:lnTo>
                    <a:pt x="18600" y="27832"/>
                  </a:lnTo>
                  <a:lnTo>
                    <a:pt x="18947" y="27755"/>
                  </a:lnTo>
                  <a:lnTo>
                    <a:pt x="19236" y="27659"/>
                  </a:lnTo>
                  <a:lnTo>
                    <a:pt x="19448" y="27582"/>
                  </a:lnTo>
                  <a:lnTo>
                    <a:pt x="19564" y="27524"/>
                  </a:lnTo>
                  <a:lnTo>
                    <a:pt x="19603" y="27485"/>
                  </a:lnTo>
                  <a:lnTo>
                    <a:pt x="19622" y="27466"/>
                  </a:lnTo>
                  <a:lnTo>
                    <a:pt x="22350" y="89"/>
                  </a:lnTo>
                  <a:lnTo>
                    <a:pt x="22350" y="89"/>
                  </a:lnTo>
                  <a:lnTo>
                    <a:pt x="22301" y="154"/>
                  </a:lnTo>
                  <a:lnTo>
                    <a:pt x="22243" y="231"/>
                  </a:lnTo>
                  <a:lnTo>
                    <a:pt x="22147" y="309"/>
                  </a:lnTo>
                  <a:lnTo>
                    <a:pt x="22012" y="386"/>
                  </a:lnTo>
                  <a:lnTo>
                    <a:pt x="21858" y="463"/>
                  </a:lnTo>
                  <a:lnTo>
                    <a:pt x="21491" y="617"/>
                  </a:lnTo>
                  <a:lnTo>
                    <a:pt x="21010" y="752"/>
                  </a:lnTo>
                  <a:lnTo>
                    <a:pt x="20451" y="868"/>
                  </a:lnTo>
                  <a:lnTo>
                    <a:pt x="19815" y="1002"/>
                  </a:lnTo>
                  <a:lnTo>
                    <a:pt x="19082" y="1118"/>
                  </a:lnTo>
                  <a:lnTo>
                    <a:pt x="18292" y="1214"/>
                  </a:lnTo>
                  <a:lnTo>
                    <a:pt x="17444" y="1311"/>
                  </a:lnTo>
                  <a:lnTo>
                    <a:pt x="16519" y="1388"/>
                  </a:lnTo>
                  <a:lnTo>
                    <a:pt x="15536" y="1446"/>
                  </a:lnTo>
                  <a:lnTo>
                    <a:pt x="14514" y="1504"/>
                  </a:lnTo>
                  <a:lnTo>
                    <a:pt x="13435" y="1542"/>
                  </a:lnTo>
                  <a:lnTo>
                    <a:pt x="12317" y="1561"/>
                  </a:lnTo>
                  <a:lnTo>
                    <a:pt x="11180" y="1581"/>
                  </a:lnTo>
                  <a:lnTo>
                    <a:pt x="10043" y="1561"/>
                  </a:lnTo>
                  <a:lnTo>
                    <a:pt x="8925" y="1542"/>
                  </a:lnTo>
                  <a:lnTo>
                    <a:pt x="7865" y="1504"/>
                  </a:lnTo>
                  <a:lnTo>
                    <a:pt x="6824" y="1446"/>
                  </a:lnTo>
                  <a:lnTo>
                    <a:pt x="5860" y="1388"/>
                  </a:lnTo>
                  <a:lnTo>
                    <a:pt x="4935" y="1311"/>
                  </a:lnTo>
                  <a:lnTo>
                    <a:pt x="4068" y="1214"/>
                  </a:lnTo>
                  <a:lnTo>
                    <a:pt x="3277" y="1118"/>
                  </a:lnTo>
                  <a:lnTo>
                    <a:pt x="2545" y="1002"/>
                  </a:lnTo>
                  <a:lnTo>
                    <a:pt x="1909" y="868"/>
                  </a:lnTo>
                  <a:lnTo>
                    <a:pt x="1350" y="752"/>
                  </a:lnTo>
                  <a:lnTo>
                    <a:pt x="887" y="617"/>
                  </a:lnTo>
                  <a:lnTo>
                    <a:pt x="502" y="463"/>
                  </a:lnTo>
                  <a:lnTo>
                    <a:pt x="348" y="386"/>
                  </a:lnTo>
                  <a:lnTo>
                    <a:pt x="232" y="309"/>
                  </a:lnTo>
                  <a:lnTo>
                    <a:pt x="136" y="231"/>
                  </a:lnTo>
                  <a:lnTo>
                    <a:pt x="59" y="154"/>
                  </a:lnTo>
                  <a:lnTo>
                    <a:pt x="20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31"/>
          <p:cNvSpPr txBox="1">
            <a:spLocks noGrp="1"/>
          </p:cNvSpPr>
          <p:nvPr>
            <p:ph type="ctrTitle" idx="4294967295"/>
          </p:nvPr>
        </p:nvSpPr>
        <p:spPr>
          <a:xfrm>
            <a:off x="943625" y="1295550"/>
            <a:ext cx="4427400" cy="304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Research suggests more empathic leaders are also more likely to experience decreased attention and increased distress following delivery of negative feedback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This may mean that more recovery time is needed when negative feedback is delivered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If you tend to be more empathic, you may consider scheduling feedback delivery later in the day and/or planning a recovery activity following feedback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819" name="Google Shape;819;p31"/>
          <p:cNvSpPr/>
          <p:nvPr/>
        </p:nvSpPr>
        <p:spPr>
          <a:xfrm>
            <a:off x="5527227" y="1862070"/>
            <a:ext cx="2415740" cy="1863245"/>
          </a:xfrm>
          <a:custGeom>
            <a:avLst/>
            <a:gdLst/>
            <a:ahLst/>
            <a:cxnLst/>
            <a:rect l="l" t="t" r="r" b="b"/>
            <a:pathLst>
              <a:path w="95531" h="68282" extrusionOk="0">
                <a:moveTo>
                  <a:pt x="29581" y="1"/>
                </a:moveTo>
                <a:lnTo>
                  <a:pt x="28608" y="68"/>
                </a:lnTo>
                <a:lnTo>
                  <a:pt x="27657" y="159"/>
                </a:lnTo>
                <a:lnTo>
                  <a:pt x="26706" y="317"/>
                </a:lnTo>
                <a:lnTo>
                  <a:pt x="25779" y="521"/>
                </a:lnTo>
                <a:lnTo>
                  <a:pt x="24851" y="747"/>
                </a:lnTo>
                <a:lnTo>
                  <a:pt x="23923" y="1042"/>
                </a:lnTo>
                <a:lnTo>
                  <a:pt x="23017" y="1358"/>
                </a:lnTo>
                <a:lnTo>
                  <a:pt x="22135" y="1721"/>
                </a:lnTo>
                <a:lnTo>
                  <a:pt x="21275" y="2151"/>
                </a:lnTo>
                <a:lnTo>
                  <a:pt x="20437" y="2603"/>
                </a:lnTo>
                <a:lnTo>
                  <a:pt x="19600" y="3101"/>
                </a:lnTo>
                <a:lnTo>
                  <a:pt x="18808" y="3644"/>
                </a:lnTo>
                <a:lnTo>
                  <a:pt x="18016" y="4233"/>
                </a:lnTo>
                <a:lnTo>
                  <a:pt x="17269" y="4844"/>
                </a:lnTo>
                <a:lnTo>
                  <a:pt x="16545" y="5523"/>
                </a:lnTo>
                <a:lnTo>
                  <a:pt x="15843" y="6224"/>
                </a:lnTo>
                <a:lnTo>
                  <a:pt x="5546" y="17224"/>
                </a:lnTo>
                <a:lnTo>
                  <a:pt x="5138" y="17654"/>
                </a:lnTo>
                <a:lnTo>
                  <a:pt x="4776" y="18084"/>
                </a:lnTo>
                <a:lnTo>
                  <a:pt x="4414" y="18514"/>
                </a:lnTo>
                <a:lnTo>
                  <a:pt x="4074" y="18966"/>
                </a:lnTo>
                <a:lnTo>
                  <a:pt x="3735" y="19419"/>
                </a:lnTo>
                <a:lnTo>
                  <a:pt x="3418" y="19894"/>
                </a:lnTo>
                <a:lnTo>
                  <a:pt x="3124" y="20347"/>
                </a:lnTo>
                <a:lnTo>
                  <a:pt x="2830" y="20822"/>
                </a:lnTo>
                <a:lnTo>
                  <a:pt x="2558" y="21297"/>
                </a:lnTo>
                <a:lnTo>
                  <a:pt x="2287" y="21795"/>
                </a:lnTo>
                <a:lnTo>
                  <a:pt x="2060" y="22270"/>
                </a:lnTo>
                <a:lnTo>
                  <a:pt x="1811" y="22768"/>
                </a:lnTo>
                <a:lnTo>
                  <a:pt x="1608" y="23266"/>
                </a:lnTo>
                <a:lnTo>
                  <a:pt x="1404" y="23764"/>
                </a:lnTo>
                <a:lnTo>
                  <a:pt x="1200" y="24262"/>
                </a:lnTo>
                <a:lnTo>
                  <a:pt x="1019" y="24783"/>
                </a:lnTo>
                <a:lnTo>
                  <a:pt x="861" y="25281"/>
                </a:lnTo>
                <a:lnTo>
                  <a:pt x="725" y="25801"/>
                </a:lnTo>
                <a:lnTo>
                  <a:pt x="589" y="26322"/>
                </a:lnTo>
                <a:lnTo>
                  <a:pt x="453" y="26842"/>
                </a:lnTo>
                <a:lnTo>
                  <a:pt x="363" y="27363"/>
                </a:lnTo>
                <a:lnTo>
                  <a:pt x="272" y="27883"/>
                </a:lnTo>
                <a:lnTo>
                  <a:pt x="182" y="28426"/>
                </a:lnTo>
                <a:lnTo>
                  <a:pt x="114" y="28947"/>
                </a:lnTo>
                <a:lnTo>
                  <a:pt x="69" y="29467"/>
                </a:lnTo>
                <a:lnTo>
                  <a:pt x="23" y="30011"/>
                </a:lnTo>
                <a:lnTo>
                  <a:pt x="1" y="30531"/>
                </a:lnTo>
                <a:lnTo>
                  <a:pt x="1" y="31052"/>
                </a:lnTo>
                <a:lnTo>
                  <a:pt x="1" y="32115"/>
                </a:lnTo>
                <a:lnTo>
                  <a:pt x="91" y="33179"/>
                </a:lnTo>
                <a:lnTo>
                  <a:pt x="204" y="34220"/>
                </a:lnTo>
                <a:lnTo>
                  <a:pt x="385" y="35261"/>
                </a:lnTo>
                <a:lnTo>
                  <a:pt x="499" y="35782"/>
                </a:lnTo>
                <a:lnTo>
                  <a:pt x="634" y="36302"/>
                </a:lnTo>
                <a:lnTo>
                  <a:pt x="770" y="36823"/>
                </a:lnTo>
                <a:lnTo>
                  <a:pt x="906" y="37321"/>
                </a:lnTo>
                <a:lnTo>
                  <a:pt x="1064" y="37819"/>
                </a:lnTo>
                <a:lnTo>
                  <a:pt x="1245" y="38339"/>
                </a:lnTo>
                <a:lnTo>
                  <a:pt x="1449" y="38837"/>
                </a:lnTo>
                <a:lnTo>
                  <a:pt x="1653" y="39312"/>
                </a:lnTo>
                <a:lnTo>
                  <a:pt x="1857" y="39810"/>
                </a:lnTo>
                <a:lnTo>
                  <a:pt x="2083" y="40286"/>
                </a:lnTo>
                <a:lnTo>
                  <a:pt x="2332" y="40761"/>
                </a:lnTo>
                <a:lnTo>
                  <a:pt x="2581" y="41236"/>
                </a:lnTo>
                <a:lnTo>
                  <a:pt x="2852" y="41711"/>
                </a:lnTo>
                <a:lnTo>
                  <a:pt x="3147" y="42164"/>
                </a:lnTo>
                <a:lnTo>
                  <a:pt x="3441" y="42617"/>
                </a:lnTo>
                <a:lnTo>
                  <a:pt x="3735" y="43069"/>
                </a:lnTo>
                <a:lnTo>
                  <a:pt x="4052" y="43522"/>
                </a:lnTo>
                <a:lnTo>
                  <a:pt x="4391" y="43952"/>
                </a:lnTo>
                <a:lnTo>
                  <a:pt x="4731" y="44382"/>
                </a:lnTo>
                <a:lnTo>
                  <a:pt x="5093" y="44789"/>
                </a:lnTo>
                <a:lnTo>
                  <a:pt x="5478" y="45197"/>
                </a:lnTo>
                <a:lnTo>
                  <a:pt x="5862" y="45604"/>
                </a:lnTo>
                <a:lnTo>
                  <a:pt x="6247" y="45989"/>
                </a:lnTo>
                <a:lnTo>
                  <a:pt x="6655" y="46374"/>
                </a:lnTo>
                <a:lnTo>
                  <a:pt x="7085" y="46758"/>
                </a:lnTo>
                <a:lnTo>
                  <a:pt x="7515" y="47120"/>
                </a:lnTo>
                <a:lnTo>
                  <a:pt x="7967" y="47483"/>
                </a:lnTo>
                <a:lnTo>
                  <a:pt x="8442" y="47822"/>
                </a:lnTo>
                <a:lnTo>
                  <a:pt x="20211" y="56377"/>
                </a:lnTo>
                <a:lnTo>
                  <a:pt x="21546" y="57327"/>
                </a:lnTo>
                <a:lnTo>
                  <a:pt x="22882" y="58233"/>
                </a:lnTo>
                <a:lnTo>
                  <a:pt x="24240" y="59093"/>
                </a:lnTo>
                <a:lnTo>
                  <a:pt x="25620" y="59908"/>
                </a:lnTo>
                <a:lnTo>
                  <a:pt x="27023" y="60700"/>
                </a:lnTo>
                <a:lnTo>
                  <a:pt x="28449" y="61447"/>
                </a:lnTo>
                <a:lnTo>
                  <a:pt x="29875" y="62171"/>
                </a:lnTo>
                <a:lnTo>
                  <a:pt x="31323" y="62827"/>
                </a:lnTo>
                <a:lnTo>
                  <a:pt x="32794" y="63461"/>
                </a:lnTo>
                <a:lnTo>
                  <a:pt x="34266" y="64072"/>
                </a:lnTo>
                <a:lnTo>
                  <a:pt x="35759" y="64615"/>
                </a:lnTo>
                <a:lnTo>
                  <a:pt x="37276" y="65136"/>
                </a:lnTo>
                <a:lnTo>
                  <a:pt x="38792" y="65633"/>
                </a:lnTo>
                <a:lnTo>
                  <a:pt x="40308" y="66063"/>
                </a:lnTo>
                <a:lnTo>
                  <a:pt x="41847" y="66471"/>
                </a:lnTo>
                <a:lnTo>
                  <a:pt x="43409" y="66833"/>
                </a:lnTo>
                <a:lnTo>
                  <a:pt x="44970" y="67150"/>
                </a:lnTo>
                <a:lnTo>
                  <a:pt x="46532" y="67444"/>
                </a:lnTo>
                <a:lnTo>
                  <a:pt x="48094" y="67670"/>
                </a:lnTo>
                <a:lnTo>
                  <a:pt x="49678" y="67874"/>
                </a:lnTo>
                <a:lnTo>
                  <a:pt x="51262" y="68032"/>
                </a:lnTo>
                <a:lnTo>
                  <a:pt x="52846" y="68168"/>
                </a:lnTo>
                <a:lnTo>
                  <a:pt x="54453" y="68236"/>
                </a:lnTo>
                <a:lnTo>
                  <a:pt x="56038" y="68281"/>
                </a:lnTo>
                <a:lnTo>
                  <a:pt x="57644" y="68281"/>
                </a:lnTo>
                <a:lnTo>
                  <a:pt x="59251" y="68236"/>
                </a:lnTo>
                <a:lnTo>
                  <a:pt x="60836" y="68146"/>
                </a:lnTo>
                <a:lnTo>
                  <a:pt x="62442" y="68032"/>
                </a:lnTo>
                <a:lnTo>
                  <a:pt x="64049" y="67874"/>
                </a:lnTo>
                <a:lnTo>
                  <a:pt x="65656" y="67648"/>
                </a:lnTo>
                <a:lnTo>
                  <a:pt x="67240" y="67399"/>
                </a:lnTo>
                <a:lnTo>
                  <a:pt x="68847" y="67105"/>
                </a:lnTo>
                <a:lnTo>
                  <a:pt x="79009" y="65113"/>
                </a:lnTo>
                <a:lnTo>
                  <a:pt x="80005" y="64887"/>
                </a:lnTo>
                <a:lnTo>
                  <a:pt x="81001" y="64615"/>
                </a:lnTo>
                <a:lnTo>
                  <a:pt x="81974" y="64298"/>
                </a:lnTo>
                <a:lnTo>
                  <a:pt x="82902" y="63936"/>
                </a:lnTo>
                <a:lnTo>
                  <a:pt x="83830" y="63529"/>
                </a:lnTo>
                <a:lnTo>
                  <a:pt x="84712" y="63076"/>
                </a:lnTo>
                <a:lnTo>
                  <a:pt x="85572" y="62578"/>
                </a:lnTo>
                <a:lnTo>
                  <a:pt x="86410" y="62058"/>
                </a:lnTo>
                <a:lnTo>
                  <a:pt x="87202" y="61492"/>
                </a:lnTo>
                <a:lnTo>
                  <a:pt x="87971" y="60903"/>
                </a:lnTo>
                <a:lnTo>
                  <a:pt x="88718" y="60270"/>
                </a:lnTo>
                <a:lnTo>
                  <a:pt x="89420" y="59591"/>
                </a:lnTo>
                <a:lnTo>
                  <a:pt x="90099" y="58912"/>
                </a:lnTo>
                <a:lnTo>
                  <a:pt x="90732" y="58165"/>
                </a:lnTo>
                <a:lnTo>
                  <a:pt x="91343" y="57418"/>
                </a:lnTo>
                <a:lnTo>
                  <a:pt x="91909" y="56626"/>
                </a:lnTo>
                <a:lnTo>
                  <a:pt x="92430" y="55834"/>
                </a:lnTo>
                <a:lnTo>
                  <a:pt x="92928" y="54996"/>
                </a:lnTo>
                <a:lnTo>
                  <a:pt x="93380" y="54136"/>
                </a:lnTo>
                <a:lnTo>
                  <a:pt x="93788" y="53254"/>
                </a:lnTo>
                <a:lnTo>
                  <a:pt x="94172" y="52348"/>
                </a:lnTo>
                <a:lnTo>
                  <a:pt x="94489" y="51443"/>
                </a:lnTo>
                <a:lnTo>
                  <a:pt x="94783" y="50515"/>
                </a:lnTo>
                <a:lnTo>
                  <a:pt x="95032" y="49565"/>
                </a:lnTo>
                <a:lnTo>
                  <a:pt x="95213" y="48592"/>
                </a:lnTo>
                <a:lnTo>
                  <a:pt x="95372" y="47618"/>
                </a:lnTo>
                <a:lnTo>
                  <a:pt x="95462" y="46623"/>
                </a:lnTo>
                <a:lnTo>
                  <a:pt x="95530" y="45627"/>
                </a:lnTo>
                <a:lnTo>
                  <a:pt x="95530" y="44631"/>
                </a:lnTo>
                <a:lnTo>
                  <a:pt x="95485" y="43612"/>
                </a:lnTo>
                <a:lnTo>
                  <a:pt x="95395" y="42594"/>
                </a:lnTo>
                <a:lnTo>
                  <a:pt x="95236" y="41553"/>
                </a:lnTo>
                <a:lnTo>
                  <a:pt x="92611" y="26005"/>
                </a:lnTo>
                <a:lnTo>
                  <a:pt x="92498" y="25507"/>
                </a:lnTo>
                <a:lnTo>
                  <a:pt x="92407" y="24986"/>
                </a:lnTo>
                <a:lnTo>
                  <a:pt x="92271" y="24488"/>
                </a:lnTo>
                <a:lnTo>
                  <a:pt x="92136" y="23990"/>
                </a:lnTo>
                <a:lnTo>
                  <a:pt x="92000" y="23493"/>
                </a:lnTo>
                <a:lnTo>
                  <a:pt x="91841" y="22995"/>
                </a:lnTo>
                <a:lnTo>
                  <a:pt x="91479" y="22044"/>
                </a:lnTo>
                <a:lnTo>
                  <a:pt x="91072" y="21094"/>
                </a:lnTo>
                <a:lnTo>
                  <a:pt x="90642" y="20188"/>
                </a:lnTo>
                <a:lnTo>
                  <a:pt x="90144" y="19306"/>
                </a:lnTo>
                <a:lnTo>
                  <a:pt x="89601" y="18446"/>
                </a:lnTo>
                <a:lnTo>
                  <a:pt x="89035" y="17631"/>
                </a:lnTo>
                <a:lnTo>
                  <a:pt x="88401" y="16839"/>
                </a:lnTo>
                <a:lnTo>
                  <a:pt x="87745" y="16092"/>
                </a:lnTo>
                <a:lnTo>
                  <a:pt x="87066" y="15368"/>
                </a:lnTo>
                <a:lnTo>
                  <a:pt x="86342" y="14666"/>
                </a:lnTo>
                <a:lnTo>
                  <a:pt x="85572" y="14032"/>
                </a:lnTo>
                <a:lnTo>
                  <a:pt x="84780" y="13421"/>
                </a:lnTo>
                <a:lnTo>
                  <a:pt x="83943" y="12833"/>
                </a:lnTo>
                <a:lnTo>
                  <a:pt x="83332" y="12471"/>
                </a:lnTo>
                <a:lnTo>
                  <a:pt x="82721" y="12109"/>
                </a:lnTo>
                <a:lnTo>
                  <a:pt x="82087" y="11792"/>
                </a:lnTo>
                <a:lnTo>
                  <a:pt x="81453" y="11475"/>
                </a:lnTo>
                <a:lnTo>
                  <a:pt x="80797" y="11203"/>
                </a:lnTo>
                <a:lnTo>
                  <a:pt x="80141" y="10954"/>
                </a:lnTo>
                <a:lnTo>
                  <a:pt x="79462" y="10728"/>
                </a:lnTo>
                <a:lnTo>
                  <a:pt x="78783" y="10524"/>
                </a:lnTo>
                <a:lnTo>
                  <a:pt x="78104" y="10343"/>
                </a:lnTo>
                <a:lnTo>
                  <a:pt x="77425" y="10185"/>
                </a:lnTo>
                <a:lnTo>
                  <a:pt x="76723" y="10049"/>
                </a:lnTo>
                <a:lnTo>
                  <a:pt x="76022" y="9959"/>
                </a:lnTo>
                <a:lnTo>
                  <a:pt x="75320" y="9868"/>
                </a:lnTo>
                <a:lnTo>
                  <a:pt x="74596" y="9800"/>
                </a:lnTo>
                <a:lnTo>
                  <a:pt x="73894" y="9778"/>
                </a:lnTo>
                <a:lnTo>
                  <a:pt x="73170" y="9755"/>
                </a:lnTo>
                <a:lnTo>
                  <a:pt x="69526" y="9755"/>
                </a:lnTo>
                <a:lnTo>
                  <a:pt x="68055" y="9732"/>
                </a:lnTo>
                <a:lnTo>
                  <a:pt x="66561" y="9664"/>
                </a:lnTo>
                <a:lnTo>
                  <a:pt x="65090" y="9574"/>
                </a:lnTo>
                <a:lnTo>
                  <a:pt x="63619" y="9461"/>
                </a:lnTo>
                <a:lnTo>
                  <a:pt x="62148" y="9280"/>
                </a:lnTo>
                <a:lnTo>
                  <a:pt x="60677" y="9076"/>
                </a:lnTo>
                <a:lnTo>
                  <a:pt x="59206" y="8850"/>
                </a:lnTo>
                <a:lnTo>
                  <a:pt x="57758" y="8578"/>
                </a:lnTo>
                <a:lnTo>
                  <a:pt x="56309" y="8284"/>
                </a:lnTo>
                <a:lnTo>
                  <a:pt x="54883" y="7944"/>
                </a:lnTo>
                <a:lnTo>
                  <a:pt x="53435" y="7560"/>
                </a:lnTo>
                <a:lnTo>
                  <a:pt x="52032" y="7152"/>
                </a:lnTo>
                <a:lnTo>
                  <a:pt x="50606" y="6700"/>
                </a:lnTo>
                <a:lnTo>
                  <a:pt x="49203" y="6224"/>
                </a:lnTo>
                <a:lnTo>
                  <a:pt x="47822" y="5704"/>
                </a:lnTo>
                <a:lnTo>
                  <a:pt x="46442" y="5161"/>
                </a:lnTo>
                <a:lnTo>
                  <a:pt x="37638" y="1540"/>
                </a:lnTo>
                <a:lnTo>
                  <a:pt x="36665" y="1177"/>
                </a:lnTo>
                <a:lnTo>
                  <a:pt x="35691" y="861"/>
                </a:lnTo>
                <a:lnTo>
                  <a:pt x="34696" y="566"/>
                </a:lnTo>
                <a:lnTo>
                  <a:pt x="33677" y="340"/>
                </a:lnTo>
                <a:lnTo>
                  <a:pt x="33179" y="249"/>
                </a:lnTo>
                <a:lnTo>
                  <a:pt x="32659" y="182"/>
                </a:lnTo>
                <a:lnTo>
                  <a:pt x="32161" y="114"/>
                </a:lnTo>
                <a:lnTo>
                  <a:pt x="31640" y="68"/>
                </a:lnTo>
                <a:lnTo>
                  <a:pt x="31120" y="23"/>
                </a:lnTo>
                <a:lnTo>
                  <a:pt x="306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31"/>
          <p:cNvGrpSpPr/>
          <p:nvPr/>
        </p:nvGrpSpPr>
        <p:grpSpPr>
          <a:xfrm>
            <a:off x="5575297" y="1581011"/>
            <a:ext cx="2273742" cy="2425184"/>
            <a:chOff x="757974" y="2279974"/>
            <a:chExt cx="1795437" cy="1774612"/>
          </a:xfrm>
        </p:grpSpPr>
        <p:sp>
          <p:nvSpPr>
            <p:cNvPr id="821" name="Google Shape;821;p31"/>
            <p:cNvSpPr/>
            <p:nvPr/>
          </p:nvSpPr>
          <p:spPr>
            <a:xfrm>
              <a:off x="773348" y="3909941"/>
              <a:ext cx="1780063" cy="144645"/>
            </a:xfrm>
            <a:custGeom>
              <a:avLst/>
              <a:gdLst/>
              <a:ahLst/>
              <a:cxnLst/>
              <a:rect l="l" t="t" r="r" b="b"/>
              <a:pathLst>
                <a:path w="89148" h="7244" extrusionOk="0">
                  <a:moveTo>
                    <a:pt x="44585" y="1"/>
                  </a:moveTo>
                  <a:lnTo>
                    <a:pt x="40014" y="24"/>
                  </a:lnTo>
                  <a:lnTo>
                    <a:pt x="35600" y="69"/>
                  </a:lnTo>
                  <a:lnTo>
                    <a:pt x="31323" y="159"/>
                  </a:lnTo>
                  <a:lnTo>
                    <a:pt x="27227" y="273"/>
                  </a:lnTo>
                  <a:lnTo>
                    <a:pt x="23334" y="431"/>
                  </a:lnTo>
                  <a:lnTo>
                    <a:pt x="19645" y="612"/>
                  </a:lnTo>
                  <a:lnTo>
                    <a:pt x="16227" y="816"/>
                  </a:lnTo>
                  <a:lnTo>
                    <a:pt x="13059" y="1065"/>
                  </a:lnTo>
                  <a:lnTo>
                    <a:pt x="10185" y="1314"/>
                  </a:lnTo>
                  <a:lnTo>
                    <a:pt x="8849" y="1449"/>
                  </a:lnTo>
                  <a:lnTo>
                    <a:pt x="7627" y="1585"/>
                  </a:lnTo>
                  <a:lnTo>
                    <a:pt x="6450" y="1744"/>
                  </a:lnTo>
                  <a:lnTo>
                    <a:pt x="5387" y="1902"/>
                  </a:lnTo>
                  <a:lnTo>
                    <a:pt x="4391" y="2038"/>
                  </a:lnTo>
                  <a:lnTo>
                    <a:pt x="3508" y="2219"/>
                  </a:lnTo>
                  <a:lnTo>
                    <a:pt x="2716" y="2377"/>
                  </a:lnTo>
                  <a:lnTo>
                    <a:pt x="2015" y="2536"/>
                  </a:lnTo>
                  <a:lnTo>
                    <a:pt x="1403" y="2717"/>
                  </a:lnTo>
                  <a:lnTo>
                    <a:pt x="906" y="2898"/>
                  </a:lnTo>
                  <a:lnTo>
                    <a:pt x="521" y="3056"/>
                  </a:lnTo>
                  <a:lnTo>
                    <a:pt x="362" y="3147"/>
                  </a:lnTo>
                  <a:lnTo>
                    <a:pt x="227" y="3237"/>
                  </a:lnTo>
                  <a:lnTo>
                    <a:pt x="136" y="3350"/>
                  </a:lnTo>
                  <a:lnTo>
                    <a:pt x="68" y="3441"/>
                  </a:lnTo>
                  <a:lnTo>
                    <a:pt x="23" y="3532"/>
                  </a:lnTo>
                  <a:lnTo>
                    <a:pt x="0" y="3622"/>
                  </a:lnTo>
                  <a:lnTo>
                    <a:pt x="23" y="3713"/>
                  </a:lnTo>
                  <a:lnTo>
                    <a:pt x="68" y="3803"/>
                  </a:lnTo>
                  <a:lnTo>
                    <a:pt x="136" y="3894"/>
                  </a:lnTo>
                  <a:lnTo>
                    <a:pt x="227" y="3984"/>
                  </a:lnTo>
                  <a:lnTo>
                    <a:pt x="362" y="4075"/>
                  </a:lnTo>
                  <a:lnTo>
                    <a:pt x="521" y="4165"/>
                  </a:lnTo>
                  <a:lnTo>
                    <a:pt x="906" y="4346"/>
                  </a:lnTo>
                  <a:lnTo>
                    <a:pt x="1403" y="4527"/>
                  </a:lnTo>
                  <a:lnTo>
                    <a:pt x="2015" y="4686"/>
                  </a:lnTo>
                  <a:lnTo>
                    <a:pt x="2716" y="4867"/>
                  </a:lnTo>
                  <a:lnTo>
                    <a:pt x="3508" y="5025"/>
                  </a:lnTo>
                  <a:lnTo>
                    <a:pt x="4391" y="5184"/>
                  </a:lnTo>
                  <a:lnTo>
                    <a:pt x="5387" y="5342"/>
                  </a:lnTo>
                  <a:lnTo>
                    <a:pt x="6450" y="5501"/>
                  </a:lnTo>
                  <a:lnTo>
                    <a:pt x="7627" y="5636"/>
                  </a:lnTo>
                  <a:lnTo>
                    <a:pt x="8849" y="5795"/>
                  </a:lnTo>
                  <a:lnTo>
                    <a:pt x="10185" y="5931"/>
                  </a:lnTo>
                  <a:lnTo>
                    <a:pt x="13059" y="6179"/>
                  </a:lnTo>
                  <a:lnTo>
                    <a:pt x="16227" y="6406"/>
                  </a:lnTo>
                  <a:lnTo>
                    <a:pt x="19645" y="6632"/>
                  </a:lnTo>
                  <a:lnTo>
                    <a:pt x="23334" y="6813"/>
                  </a:lnTo>
                  <a:lnTo>
                    <a:pt x="27227" y="6949"/>
                  </a:lnTo>
                  <a:lnTo>
                    <a:pt x="31323" y="7085"/>
                  </a:lnTo>
                  <a:lnTo>
                    <a:pt x="35600" y="7175"/>
                  </a:lnTo>
                  <a:lnTo>
                    <a:pt x="40014" y="7221"/>
                  </a:lnTo>
                  <a:lnTo>
                    <a:pt x="44585" y="7243"/>
                  </a:lnTo>
                  <a:lnTo>
                    <a:pt x="49134" y="7221"/>
                  </a:lnTo>
                  <a:lnTo>
                    <a:pt x="53548" y="7175"/>
                  </a:lnTo>
                  <a:lnTo>
                    <a:pt x="57825" y="7085"/>
                  </a:lnTo>
                  <a:lnTo>
                    <a:pt x="61921" y="6949"/>
                  </a:lnTo>
                  <a:lnTo>
                    <a:pt x="65814" y="6813"/>
                  </a:lnTo>
                  <a:lnTo>
                    <a:pt x="69503" y="6632"/>
                  </a:lnTo>
                  <a:lnTo>
                    <a:pt x="72921" y="6406"/>
                  </a:lnTo>
                  <a:lnTo>
                    <a:pt x="76089" y="6179"/>
                  </a:lnTo>
                  <a:lnTo>
                    <a:pt x="78963" y="5931"/>
                  </a:lnTo>
                  <a:lnTo>
                    <a:pt x="80299" y="5795"/>
                  </a:lnTo>
                  <a:lnTo>
                    <a:pt x="81543" y="5636"/>
                  </a:lnTo>
                  <a:lnTo>
                    <a:pt x="82698" y="5501"/>
                  </a:lnTo>
                  <a:lnTo>
                    <a:pt x="83761" y="5342"/>
                  </a:lnTo>
                  <a:lnTo>
                    <a:pt x="84757" y="5184"/>
                  </a:lnTo>
                  <a:lnTo>
                    <a:pt x="85640" y="5025"/>
                  </a:lnTo>
                  <a:lnTo>
                    <a:pt x="86432" y="4867"/>
                  </a:lnTo>
                  <a:lnTo>
                    <a:pt x="87133" y="4686"/>
                  </a:lnTo>
                  <a:lnTo>
                    <a:pt x="87745" y="4527"/>
                  </a:lnTo>
                  <a:lnTo>
                    <a:pt x="88242" y="4346"/>
                  </a:lnTo>
                  <a:lnTo>
                    <a:pt x="88627" y="4165"/>
                  </a:lnTo>
                  <a:lnTo>
                    <a:pt x="88786" y="4075"/>
                  </a:lnTo>
                  <a:lnTo>
                    <a:pt x="88921" y="3984"/>
                  </a:lnTo>
                  <a:lnTo>
                    <a:pt x="89012" y="3894"/>
                  </a:lnTo>
                  <a:lnTo>
                    <a:pt x="89080" y="3803"/>
                  </a:lnTo>
                  <a:lnTo>
                    <a:pt x="89125" y="3713"/>
                  </a:lnTo>
                  <a:lnTo>
                    <a:pt x="89148" y="3622"/>
                  </a:lnTo>
                  <a:lnTo>
                    <a:pt x="89125" y="3532"/>
                  </a:lnTo>
                  <a:lnTo>
                    <a:pt x="89080" y="3441"/>
                  </a:lnTo>
                  <a:lnTo>
                    <a:pt x="89012" y="3350"/>
                  </a:lnTo>
                  <a:lnTo>
                    <a:pt x="88921" y="3237"/>
                  </a:lnTo>
                  <a:lnTo>
                    <a:pt x="88786" y="3147"/>
                  </a:lnTo>
                  <a:lnTo>
                    <a:pt x="88627" y="3056"/>
                  </a:lnTo>
                  <a:lnTo>
                    <a:pt x="88242" y="2898"/>
                  </a:lnTo>
                  <a:lnTo>
                    <a:pt x="87745" y="2717"/>
                  </a:lnTo>
                  <a:lnTo>
                    <a:pt x="87133" y="2536"/>
                  </a:lnTo>
                  <a:lnTo>
                    <a:pt x="86432" y="2377"/>
                  </a:lnTo>
                  <a:lnTo>
                    <a:pt x="85640" y="2219"/>
                  </a:lnTo>
                  <a:lnTo>
                    <a:pt x="84757" y="2038"/>
                  </a:lnTo>
                  <a:lnTo>
                    <a:pt x="83761" y="1902"/>
                  </a:lnTo>
                  <a:lnTo>
                    <a:pt x="82698" y="1744"/>
                  </a:lnTo>
                  <a:lnTo>
                    <a:pt x="81543" y="1585"/>
                  </a:lnTo>
                  <a:lnTo>
                    <a:pt x="80299" y="1449"/>
                  </a:lnTo>
                  <a:lnTo>
                    <a:pt x="78963" y="1314"/>
                  </a:lnTo>
                  <a:lnTo>
                    <a:pt x="76089" y="1065"/>
                  </a:lnTo>
                  <a:lnTo>
                    <a:pt x="72921" y="816"/>
                  </a:lnTo>
                  <a:lnTo>
                    <a:pt x="69503" y="612"/>
                  </a:lnTo>
                  <a:lnTo>
                    <a:pt x="65814" y="431"/>
                  </a:lnTo>
                  <a:lnTo>
                    <a:pt x="61921" y="273"/>
                  </a:lnTo>
                  <a:lnTo>
                    <a:pt x="57825" y="159"/>
                  </a:lnTo>
                  <a:lnTo>
                    <a:pt x="53548" y="69"/>
                  </a:lnTo>
                  <a:lnTo>
                    <a:pt x="49134" y="24"/>
                  </a:lnTo>
                  <a:lnTo>
                    <a:pt x="44585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1257330" y="3038701"/>
              <a:ext cx="410791" cy="808484"/>
            </a:xfrm>
            <a:custGeom>
              <a:avLst/>
              <a:gdLst/>
              <a:ahLst/>
              <a:cxnLst/>
              <a:rect l="l" t="t" r="r" b="b"/>
              <a:pathLst>
                <a:path w="20573" h="40490" extrusionOk="0">
                  <a:moveTo>
                    <a:pt x="18694" y="0"/>
                  </a:moveTo>
                  <a:lnTo>
                    <a:pt x="18400" y="46"/>
                  </a:lnTo>
                  <a:lnTo>
                    <a:pt x="18128" y="136"/>
                  </a:lnTo>
                  <a:lnTo>
                    <a:pt x="17857" y="272"/>
                  </a:lnTo>
                  <a:lnTo>
                    <a:pt x="17563" y="453"/>
                  </a:lnTo>
                  <a:lnTo>
                    <a:pt x="17291" y="657"/>
                  </a:lnTo>
                  <a:lnTo>
                    <a:pt x="17019" y="928"/>
                  </a:lnTo>
                  <a:lnTo>
                    <a:pt x="16748" y="1222"/>
                  </a:lnTo>
                  <a:lnTo>
                    <a:pt x="16454" y="1562"/>
                  </a:lnTo>
                  <a:lnTo>
                    <a:pt x="16182" y="1924"/>
                  </a:lnTo>
                  <a:lnTo>
                    <a:pt x="15910" y="2331"/>
                  </a:lnTo>
                  <a:lnTo>
                    <a:pt x="15639" y="2761"/>
                  </a:lnTo>
                  <a:lnTo>
                    <a:pt x="15367" y="3237"/>
                  </a:lnTo>
                  <a:lnTo>
                    <a:pt x="15118" y="3735"/>
                  </a:lnTo>
                  <a:lnTo>
                    <a:pt x="14575" y="4798"/>
                  </a:lnTo>
                  <a:lnTo>
                    <a:pt x="14077" y="5975"/>
                  </a:lnTo>
                  <a:lnTo>
                    <a:pt x="13557" y="7220"/>
                  </a:lnTo>
                  <a:lnTo>
                    <a:pt x="13059" y="8555"/>
                  </a:lnTo>
                  <a:lnTo>
                    <a:pt x="12584" y="9936"/>
                  </a:lnTo>
                  <a:lnTo>
                    <a:pt x="12108" y="11362"/>
                  </a:lnTo>
                  <a:lnTo>
                    <a:pt x="11656" y="12810"/>
                  </a:lnTo>
                  <a:lnTo>
                    <a:pt x="11226" y="14304"/>
                  </a:lnTo>
                  <a:lnTo>
                    <a:pt x="10818" y="15798"/>
                  </a:lnTo>
                  <a:lnTo>
                    <a:pt x="10411" y="17269"/>
                  </a:lnTo>
                  <a:lnTo>
                    <a:pt x="10026" y="18740"/>
                  </a:lnTo>
                  <a:lnTo>
                    <a:pt x="9687" y="20188"/>
                  </a:lnTo>
                  <a:lnTo>
                    <a:pt x="9030" y="22927"/>
                  </a:lnTo>
                  <a:lnTo>
                    <a:pt x="8465" y="25394"/>
                  </a:lnTo>
                  <a:lnTo>
                    <a:pt x="8035" y="27476"/>
                  </a:lnTo>
                  <a:lnTo>
                    <a:pt x="7695" y="29105"/>
                  </a:lnTo>
                  <a:lnTo>
                    <a:pt x="7423" y="30508"/>
                  </a:lnTo>
                  <a:lnTo>
                    <a:pt x="7423" y="29422"/>
                  </a:lnTo>
                  <a:lnTo>
                    <a:pt x="7378" y="28177"/>
                  </a:lnTo>
                  <a:lnTo>
                    <a:pt x="7333" y="26570"/>
                  </a:lnTo>
                  <a:lnTo>
                    <a:pt x="7242" y="24669"/>
                  </a:lnTo>
                  <a:lnTo>
                    <a:pt x="7107" y="22564"/>
                  </a:lnTo>
                  <a:lnTo>
                    <a:pt x="6926" y="20347"/>
                  </a:lnTo>
                  <a:lnTo>
                    <a:pt x="6812" y="19192"/>
                  </a:lnTo>
                  <a:lnTo>
                    <a:pt x="6677" y="18061"/>
                  </a:lnTo>
                  <a:lnTo>
                    <a:pt x="6541" y="16906"/>
                  </a:lnTo>
                  <a:lnTo>
                    <a:pt x="6382" y="15798"/>
                  </a:lnTo>
                  <a:lnTo>
                    <a:pt x="6201" y="14689"/>
                  </a:lnTo>
                  <a:lnTo>
                    <a:pt x="5998" y="13625"/>
                  </a:lnTo>
                  <a:lnTo>
                    <a:pt x="5771" y="12606"/>
                  </a:lnTo>
                  <a:lnTo>
                    <a:pt x="5522" y="11656"/>
                  </a:lnTo>
                  <a:lnTo>
                    <a:pt x="5251" y="10751"/>
                  </a:lnTo>
                  <a:lnTo>
                    <a:pt x="4979" y="9913"/>
                  </a:lnTo>
                  <a:lnTo>
                    <a:pt x="4821" y="9528"/>
                  </a:lnTo>
                  <a:lnTo>
                    <a:pt x="4662" y="9189"/>
                  </a:lnTo>
                  <a:lnTo>
                    <a:pt x="4481" y="8849"/>
                  </a:lnTo>
                  <a:lnTo>
                    <a:pt x="4323" y="8533"/>
                  </a:lnTo>
                  <a:lnTo>
                    <a:pt x="4142" y="8238"/>
                  </a:lnTo>
                  <a:lnTo>
                    <a:pt x="3938" y="7989"/>
                  </a:lnTo>
                  <a:lnTo>
                    <a:pt x="3757" y="7763"/>
                  </a:lnTo>
                  <a:lnTo>
                    <a:pt x="3553" y="7559"/>
                  </a:lnTo>
                  <a:lnTo>
                    <a:pt x="3350" y="7378"/>
                  </a:lnTo>
                  <a:lnTo>
                    <a:pt x="3123" y="7243"/>
                  </a:lnTo>
                  <a:lnTo>
                    <a:pt x="2897" y="7129"/>
                  </a:lnTo>
                  <a:lnTo>
                    <a:pt x="2671" y="7062"/>
                  </a:lnTo>
                  <a:lnTo>
                    <a:pt x="2422" y="7039"/>
                  </a:lnTo>
                  <a:lnTo>
                    <a:pt x="2173" y="7039"/>
                  </a:lnTo>
                  <a:lnTo>
                    <a:pt x="1924" y="7062"/>
                  </a:lnTo>
                  <a:lnTo>
                    <a:pt x="1652" y="7152"/>
                  </a:lnTo>
                  <a:lnTo>
                    <a:pt x="1471" y="7243"/>
                  </a:lnTo>
                  <a:lnTo>
                    <a:pt x="1290" y="7378"/>
                  </a:lnTo>
                  <a:lnTo>
                    <a:pt x="1109" y="7537"/>
                  </a:lnTo>
                  <a:lnTo>
                    <a:pt x="973" y="7763"/>
                  </a:lnTo>
                  <a:lnTo>
                    <a:pt x="815" y="8012"/>
                  </a:lnTo>
                  <a:lnTo>
                    <a:pt x="702" y="8284"/>
                  </a:lnTo>
                  <a:lnTo>
                    <a:pt x="566" y="8601"/>
                  </a:lnTo>
                  <a:lnTo>
                    <a:pt x="475" y="8940"/>
                  </a:lnTo>
                  <a:lnTo>
                    <a:pt x="385" y="9325"/>
                  </a:lnTo>
                  <a:lnTo>
                    <a:pt x="294" y="9732"/>
                  </a:lnTo>
                  <a:lnTo>
                    <a:pt x="226" y="10185"/>
                  </a:lnTo>
                  <a:lnTo>
                    <a:pt x="159" y="10637"/>
                  </a:lnTo>
                  <a:lnTo>
                    <a:pt x="68" y="11633"/>
                  </a:lnTo>
                  <a:lnTo>
                    <a:pt x="23" y="12742"/>
                  </a:lnTo>
                  <a:lnTo>
                    <a:pt x="0" y="13919"/>
                  </a:lnTo>
                  <a:lnTo>
                    <a:pt x="23" y="15164"/>
                  </a:lnTo>
                  <a:lnTo>
                    <a:pt x="68" y="16476"/>
                  </a:lnTo>
                  <a:lnTo>
                    <a:pt x="136" y="17834"/>
                  </a:lnTo>
                  <a:lnTo>
                    <a:pt x="226" y="19215"/>
                  </a:lnTo>
                  <a:lnTo>
                    <a:pt x="340" y="20641"/>
                  </a:lnTo>
                  <a:lnTo>
                    <a:pt x="498" y="22089"/>
                  </a:lnTo>
                  <a:lnTo>
                    <a:pt x="656" y="23538"/>
                  </a:lnTo>
                  <a:lnTo>
                    <a:pt x="815" y="24986"/>
                  </a:lnTo>
                  <a:lnTo>
                    <a:pt x="996" y="26412"/>
                  </a:lnTo>
                  <a:lnTo>
                    <a:pt x="1381" y="29196"/>
                  </a:lnTo>
                  <a:lnTo>
                    <a:pt x="1788" y="31798"/>
                  </a:lnTo>
                  <a:lnTo>
                    <a:pt x="2195" y="34129"/>
                  </a:lnTo>
                  <a:lnTo>
                    <a:pt x="2558" y="36098"/>
                  </a:lnTo>
                  <a:lnTo>
                    <a:pt x="2874" y="37637"/>
                  </a:lnTo>
                  <a:lnTo>
                    <a:pt x="3010" y="38203"/>
                  </a:lnTo>
                  <a:lnTo>
                    <a:pt x="3146" y="38656"/>
                  </a:lnTo>
                  <a:lnTo>
                    <a:pt x="3237" y="38927"/>
                  </a:lnTo>
                  <a:lnTo>
                    <a:pt x="3259" y="39018"/>
                  </a:lnTo>
                  <a:lnTo>
                    <a:pt x="3304" y="39041"/>
                  </a:lnTo>
                  <a:lnTo>
                    <a:pt x="3802" y="39357"/>
                  </a:lnTo>
                  <a:lnTo>
                    <a:pt x="4300" y="39629"/>
                  </a:lnTo>
                  <a:lnTo>
                    <a:pt x="4798" y="39878"/>
                  </a:lnTo>
                  <a:lnTo>
                    <a:pt x="5273" y="40059"/>
                  </a:lnTo>
                  <a:lnTo>
                    <a:pt x="5726" y="40217"/>
                  </a:lnTo>
                  <a:lnTo>
                    <a:pt x="6179" y="40331"/>
                  </a:lnTo>
                  <a:lnTo>
                    <a:pt x="6631" y="40421"/>
                  </a:lnTo>
                  <a:lnTo>
                    <a:pt x="7061" y="40466"/>
                  </a:lnTo>
                  <a:lnTo>
                    <a:pt x="7469" y="40489"/>
                  </a:lnTo>
                  <a:lnTo>
                    <a:pt x="7876" y="40489"/>
                  </a:lnTo>
                  <a:lnTo>
                    <a:pt x="8261" y="40466"/>
                  </a:lnTo>
                  <a:lnTo>
                    <a:pt x="8623" y="40421"/>
                  </a:lnTo>
                  <a:lnTo>
                    <a:pt x="8985" y="40353"/>
                  </a:lnTo>
                  <a:lnTo>
                    <a:pt x="9347" y="40285"/>
                  </a:lnTo>
                  <a:lnTo>
                    <a:pt x="9664" y="40195"/>
                  </a:lnTo>
                  <a:lnTo>
                    <a:pt x="9981" y="40082"/>
                  </a:lnTo>
                  <a:lnTo>
                    <a:pt x="10275" y="39946"/>
                  </a:lnTo>
                  <a:lnTo>
                    <a:pt x="10547" y="39833"/>
                  </a:lnTo>
                  <a:lnTo>
                    <a:pt x="11067" y="39561"/>
                  </a:lnTo>
                  <a:lnTo>
                    <a:pt x="11497" y="39267"/>
                  </a:lnTo>
                  <a:lnTo>
                    <a:pt x="11882" y="38995"/>
                  </a:lnTo>
                  <a:lnTo>
                    <a:pt x="12176" y="38769"/>
                  </a:lnTo>
                  <a:lnTo>
                    <a:pt x="12380" y="38565"/>
                  </a:lnTo>
                  <a:lnTo>
                    <a:pt x="12561" y="38384"/>
                  </a:lnTo>
                  <a:lnTo>
                    <a:pt x="13036" y="36823"/>
                  </a:lnTo>
                  <a:lnTo>
                    <a:pt x="13579" y="35035"/>
                  </a:lnTo>
                  <a:lnTo>
                    <a:pt x="14281" y="32704"/>
                  </a:lnTo>
                  <a:lnTo>
                    <a:pt x="15073" y="29943"/>
                  </a:lnTo>
                  <a:lnTo>
                    <a:pt x="15933" y="26842"/>
                  </a:lnTo>
                  <a:lnTo>
                    <a:pt x="16838" y="23492"/>
                  </a:lnTo>
                  <a:lnTo>
                    <a:pt x="17721" y="20030"/>
                  </a:lnTo>
                  <a:lnTo>
                    <a:pt x="18151" y="18287"/>
                  </a:lnTo>
                  <a:lnTo>
                    <a:pt x="18558" y="16567"/>
                  </a:lnTo>
                  <a:lnTo>
                    <a:pt x="18943" y="14847"/>
                  </a:lnTo>
                  <a:lnTo>
                    <a:pt x="19305" y="13150"/>
                  </a:lnTo>
                  <a:lnTo>
                    <a:pt x="19622" y="11520"/>
                  </a:lnTo>
                  <a:lnTo>
                    <a:pt x="19894" y="9936"/>
                  </a:lnTo>
                  <a:lnTo>
                    <a:pt x="20143" y="8419"/>
                  </a:lnTo>
                  <a:lnTo>
                    <a:pt x="20324" y="6994"/>
                  </a:lnTo>
                  <a:lnTo>
                    <a:pt x="20482" y="5658"/>
                  </a:lnTo>
                  <a:lnTo>
                    <a:pt x="20550" y="4436"/>
                  </a:lnTo>
                  <a:lnTo>
                    <a:pt x="20573" y="3870"/>
                  </a:lnTo>
                  <a:lnTo>
                    <a:pt x="20573" y="3350"/>
                  </a:lnTo>
                  <a:lnTo>
                    <a:pt x="20550" y="2852"/>
                  </a:lnTo>
                  <a:lnTo>
                    <a:pt x="20527" y="2377"/>
                  </a:lnTo>
                  <a:lnTo>
                    <a:pt x="20459" y="1969"/>
                  </a:lnTo>
                  <a:lnTo>
                    <a:pt x="20392" y="1562"/>
                  </a:lnTo>
                  <a:lnTo>
                    <a:pt x="20301" y="1222"/>
                  </a:lnTo>
                  <a:lnTo>
                    <a:pt x="20188" y="928"/>
                  </a:lnTo>
                  <a:lnTo>
                    <a:pt x="20075" y="657"/>
                  </a:lnTo>
                  <a:lnTo>
                    <a:pt x="19916" y="453"/>
                  </a:lnTo>
                  <a:lnTo>
                    <a:pt x="19735" y="272"/>
                  </a:lnTo>
                  <a:lnTo>
                    <a:pt x="19532" y="159"/>
                  </a:lnTo>
                  <a:lnTo>
                    <a:pt x="19260" y="46"/>
                  </a:lnTo>
                  <a:lnTo>
                    <a:pt x="189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1305230" y="3204087"/>
              <a:ext cx="292843" cy="716294"/>
            </a:xfrm>
            <a:custGeom>
              <a:avLst/>
              <a:gdLst/>
              <a:ahLst/>
              <a:cxnLst/>
              <a:rect l="l" t="t" r="r" b="b"/>
              <a:pathLst>
                <a:path w="14666" h="35873" extrusionOk="0">
                  <a:moveTo>
                    <a:pt x="14530" y="1"/>
                  </a:moveTo>
                  <a:lnTo>
                    <a:pt x="14485" y="23"/>
                  </a:lnTo>
                  <a:lnTo>
                    <a:pt x="14439" y="46"/>
                  </a:lnTo>
                  <a:lnTo>
                    <a:pt x="14417" y="91"/>
                  </a:lnTo>
                  <a:lnTo>
                    <a:pt x="4821" y="34605"/>
                  </a:lnTo>
                  <a:lnTo>
                    <a:pt x="4029" y="28608"/>
                  </a:lnTo>
                  <a:lnTo>
                    <a:pt x="2739" y="19102"/>
                  </a:lnTo>
                  <a:lnTo>
                    <a:pt x="1992" y="13738"/>
                  </a:lnTo>
                  <a:lnTo>
                    <a:pt x="1426" y="9710"/>
                  </a:lnTo>
                  <a:lnTo>
                    <a:pt x="996" y="6813"/>
                  </a:lnTo>
                  <a:lnTo>
                    <a:pt x="679" y="4889"/>
                  </a:lnTo>
                  <a:lnTo>
                    <a:pt x="453" y="3712"/>
                  </a:lnTo>
                  <a:lnTo>
                    <a:pt x="317" y="3101"/>
                  </a:lnTo>
                  <a:lnTo>
                    <a:pt x="272" y="2943"/>
                  </a:lnTo>
                  <a:lnTo>
                    <a:pt x="226" y="2875"/>
                  </a:lnTo>
                  <a:lnTo>
                    <a:pt x="181" y="2830"/>
                  </a:lnTo>
                  <a:lnTo>
                    <a:pt x="159" y="2830"/>
                  </a:lnTo>
                  <a:lnTo>
                    <a:pt x="113" y="2852"/>
                  </a:lnTo>
                  <a:lnTo>
                    <a:pt x="68" y="2875"/>
                  </a:lnTo>
                  <a:lnTo>
                    <a:pt x="23" y="2898"/>
                  </a:lnTo>
                  <a:lnTo>
                    <a:pt x="0" y="2943"/>
                  </a:lnTo>
                  <a:lnTo>
                    <a:pt x="0" y="2988"/>
                  </a:lnTo>
                  <a:lnTo>
                    <a:pt x="23" y="3033"/>
                  </a:lnTo>
                  <a:lnTo>
                    <a:pt x="45" y="3079"/>
                  </a:lnTo>
                  <a:lnTo>
                    <a:pt x="68" y="3101"/>
                  </a:lnTo>
                  <a:lnTo>
                    <a:pt x="136" y="3282"/>
                  </a:lnTo>
                  <a:lnTo>
                    <a:pt x="204" y="3599"/>
                  </a:lnTo>
                  <a:lnTo>
                    <a:pt x="362" y="4527"/>
                  </a:lnTo>
                  <a:lnTo>
                    <a:pt x="589" y="5862"/>
                  </a:lnTo>
                  <a:lnTo>
                    <a:pt x="838" y="7515"/>
                  </a:lnTo>
                  <a:lnTo>
                    <a:pt x="1449" y="11634"/>
                  </a:lnTo>
                  <a:lnTo>
                    <a:pt x="2128" y="16499"/>
                  </a:lnTo>
                  <a:lnTo>
                    <a:pt x="3531" y="26820"/>
                  </a:lnTo>
                  <a:lnTo>
                    <a:pt x="4640" y="35261"/>
                  </a:lnTo>
                  <a:lnTo>
                    <a:pt x="4730" y="35872"/>
                  </a:lnTo>
                  <a:lnTo>
                    <a:pt x="14666" y="159"/>
                  </a:lnTo>
                  <a:lnTo>
                    <a:pt x="14666" y="114"/>
                  </a:lnTo>
                  <a:lnTo>
                    <a:pt x="14666" y="69"/>
                  </a:lnTo>
                  <a:lnTo>
                    <a:pt x="14620" y="46"/>
                  </a:lnTo>
                  <a:lnTo>
                    <a:pt x="14575" y="23"/>
                  </a:lnTo>
                  <a:lnTo>
                    <a:pt x="14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1290315" y="3769413"/>
              <a:ext cx="255344" cy="207902"/>
            </a:xfrm>
            <a:custGeom>
              <a:avLst/>
              <a:gdLst/>
              <a:ahLst/>
              <a:cxnLst/>
              <a:rect l="l" t="t" r="r" b="b"/>
              <a:pathLst>
                <a:path w="12788" h="10412" extrusionOk="0">
                  <a:moveTo>
                    <a:pt x="0" y="0"/>
                  </a:moveTo>
                  <a:lnTo>
                    <a:pt x="747" y="10117"/>
                  </a:lnTo>
                  <a:lnTo>
                    <a:pt x="9030" y="10411"/>
                  </a:lnTo>
                  <a:lnTo>
                    <a:pt x="12787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1969055" y="2520836"/>
              <a:ext cx="63736" cy="100337"/>
            </a:xfrm>
            <a:custGeom>
              <a:avLst/>
              <a:gdLst/>
              <a:ahLst/>
              <a:cxnLst/>
              <a:rect l="l" t="t" r="r" b="b"/>
              <a:pathLst>
                <a:path w="3192" h="5025" extrusionOk="0">
                  <a:moveTo>
                    <a:pt x="2762" y="0"/>
                  </a:moveTo>
                  <a:lnTo>
                    <a:pt x="2558" y="23"/>
                  </a:lnTo>
                  <a:lnTo>
                    <a:pt x="2332" y="68"/>
                  </a:lnTo>
                  <a:lnTo>
                    <a:pt x="2083" y="136"/>
                  </a:lnTo>
                  <a:lnTo>
                    <a:pt x="1811" y="249"/>
                  </a:lnTo>
                  <a:lnTo>
                    <a:pt x="1540" y="407"/>
                  </a:lnTo>
                  <a:lnTo>
                    <a:pt x="1268" y="588"/>
                  </a:lnTo>
                  <a:lnTo>
                    <a:pt x="1019" y="837"/>
                  </a:lnTo>
                  <a:lnTo>
                    <a:pt x="883" y="996"/>
                  </a:lnTo>
                  <a:lnTo>
                    <a:pt x="770" y="1154"/>
                  </a:lnTo>
                  <a:lnTo>
                    <a:pt x="657" y="1335"/>
                  </a:lnTo>
                  <a:lnTo>
                    <a:pt x="544" y="1539"/>
                  </a:lnTo>
                  <a:lnTo>
                    <a:pt x="431" y="1743"/>
                  </a:lnTo>
                  <a:lnTo>
                    <a:pt x="340" y="1992"/>
                  </a:lnTo>
                  <a:lnTo>
                    <a:pt x="249" y="2241"/>
                  </a:lnTo>
                  <a:lnTo>
                    <a:pt x="182" y="2512"/>
                  </a:lnTo>
                  <a:lnTo>
                    <a:pt x="114" y="2806"/>
                  </a:lnTo>
                  <a:lnTo>
                    <a:pt x="68" y="3123"/>
                  </a:lnTo>
                  <a:lnTo>
                    <a:pt x="1" y="3712"/>
                  </a:lnTo>
                  <a:lnTo>
                    <a:pt x="1" y="4187"/>
                  </a:lnTo>
                  <a:lnTo>
                    <a:pt x="1" y="4391"/>
                  </a:lnTo>
                  <a:lnTo>
                    <a:pt x="23" y="4549"/>
                  </a:lnTo>
                  <a:lnTo>
                    <a:pt x="68" y="4685"/>
                  </a:lnTo>
                  <a:lnTo>
                    <a:pt x="114" y="4798"/>
                  </a:lnTo>
                  <a:lnTo>
                    <a:pt x="182" y="4889"/>
                  </a:lnTo>
                  <a:lnTo>
                    <a:pt x="227" y="4956"/>
                  </a:lnTo>
                  <a:lnTo>
                    <a:pt x="295" y="5002"/>
                  </a:lnTo>
                  <a:lnTo>
                    <a:pt x="385" y="5024"/>
                  </a:lnTo>
                  <a:lnTo>
                    <a:pt x="544" y="5024"/>
                  </a:lnTo>
                  <a:lnTo>
                    <a:pt x="747" y="4956"/>
                  </a:lnTo>
                  <a:lnTo>
                    <a:pt x="928" y="4843"/>
                  </a:lnTo>
                  <a:lnTo>
                    <a:pt x="1132" y="4685"/>
                  </a:lnTo>
                  <a:lnTo>
                    <a:pt x="1313" y="4481"/>
                  </a:lnTo>
                  <a:lnTo>
                    <a:pt x="1494" y="4255"/>
                  </a:lnTo>
                  <a:lnTo>
                    <a:pt x="1653" y="4029"/>
                  </a:lnTo>
                  <a:lnTo>
                    <a:pt x="1788" y="3802"/>
                  </a:lnTo>
                  <a:lnTo>
                    <a:pt x="1902" y="3576"/>
                  </a:lnTo>
                  <a:lnTo>
                    <a:pt x="1947" y="3350"/>
                  </a:lnTo>
                  <a:lnTo>
                    <a:pt x="2083" y="2897"/>
                  </a:lnTo>
                  <a:lnTo>
                    <a:pt x="2241" y="2376"/>
                  </a:lnTo>
                  <a:lnTo>
                    <a:pt x="2445" y="1833"/>
                  </a:lnTo>
                  <a:lnTo>
                    <a:pt x="2648" y="1290"/>
                  </a:lnTo>
                  <a:lnTo>
                    <a:pt x="3033" y="38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1956396" y="3758571"/>
              <a:ext cx="118427" cy="216927"/>
            </a:xfrm>
            <a:custGeom>
              <a:avLst/>
              <a:gdLst/>
              <a:ahLst/>
              <a:cxnLst/>
              <a:rect l="l" t="t" r="r" b="b"/>
              <a:pathLst>
                <a:path w="5931" h="10864" extrusionOk="0">
                  <a:moveTo>
                    <a:pt x="1" y="0"/>
                  </a:moveTo>
                  <a:lnTo>
                    <a:pt x="2604" y="10796"/>
                  </a:lnTo>
                  <a:lnTo>
                    <a:pt x="5930" y="10864"/>
                  </a:lnTo>
                  <a:lnTo>
                    <a:pt x="5614" y="4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1909413" y="3944744"/>
              <a:ext cx="177152" cy="55609"/>
            </a:xfrm>
            <a:custGeom>
              <a:avLst/>
              <a:gdLst/>
              <a:ahLst/>
              <a:cxnLst/>
              <a:rect l="l" t="t" r="r" b="b"/>
              <a:pathLst>
                <a:path w="8872" h="2785" extrusionOk="0">
                  <a:moveTo>
                    <a:pt x="8238" y="1"/>
                  </a:moveTo>
                  <a:lnTo>
                    <a:pt x="4753" y="272"/>
                  </a:lnTo>
                  <a:lnTo>
                    <a:pt x="249" y="2015"/>
                  </a:lnTo>
                  <a:lnTo>
                    <a:pt x="181" y="2037"/>
                  </a:lnTo>
                  <a:lnTo>
                    <a:pt x="113" y="2083"/>
                  </a:lnTo>
                  <a:lnTo>
                    <a:pt x="23" y="2196"/>
                  </a:lnTo>
                  <a:lnTo>
                    <a:pt x="0" y="2332"/>
                  </a:lnTo>
                  <a:lnTo>
                    <a:pt x="0" y="2445"/>
                  </a:lnTo>
                  <a:lnTo>
                    <a:pt x="45" y="2581"/>
                  </a:lnTo>
                  <a:lnTo>
                    <a:pt x="136" y="2671"/>
                  </a:lnTo>
                  <a:lnTo>
                    <a:pt x="249" y="2739"/>
                  </a:lnTo>
                  <a:lnTo>
                    <a:pt x="317" y="2762"/>
                  </a:lnTo>
                  <a:lnTo>
                    <a:pt x="385" y="2784"/>
                  </a:lnTo>
                  <a:lnTo>
                    <a:pt x="8148" y="2739"/>
                  </a:lnTo>
                  <a:lnTo>
                    <a:pt x="8329" y="2716"/>
                  </a:lnTo>
                  <a:lnTo>
                    <a:pt x="8487" y="2671"/>
                  </a:lnTo>
                  <a:lnTo>
                    <a:pt x="8623" y="2558"/>
                  </a:lnTo>
                  <a:lnTo>
                    <a:pt x="8736" y="2445"/>
                  </a:lnTo>
                  <a:lnTo>
                    <a:pt x="8804" y="2309"/>
                  </a:lnTo>
                  <a:lnTo>
                    <a:pt x="8849" y="2151"/>
                  </a:lnTo>
                  <a:lnTo>
                    <a:pt x="8872" y="1970"/>
                  </a:lnTo>
                  <a:lnTo>
                    <a:pt x="8827" y="1811"/>
                  </a:lnTo>
                  <a:lnTo>
                    <a:pt x="8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2209019" y="3758112"/>
              <a:ext cx="135140" cy="216028"/>
            </a:xfrm>
            <a:custGeom>
              <a:avLst/>
              <a:gdLst/>
              <a:ahLst/>
              <a:cxnLst/>
              <a:rect l="l" t="t" r="r" b="b"/>
              <a:pathLst>
                <a:path w="6768" h="10819" extrusionOk="0">
                  <a:moveTo>
                    <a:pt x="0" y="1"/>
                  </a:moveTo>
                  <a:lnTo>
                    <a:pt x="3712" y="10819"/>
                  </a:lnTo>
                  <a:lnTo>
                    <a:pt x="6767" y="10253"/>
                  </a:lnTo>
                  <a:lnTo>
                    <a:pt x="5590" y="4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2184160" y="3944744"/>
              <a:ext cx="177172" cy="55609"/>
            </a:xfrm>
            <a:custGeom>
              <a:avLst/>
              <a:gdLst/>
              <a:ahLst/>
              <a:cxnLst/>
              <a:rect l="l" t="t" r="r" b="b"/>
              <a:pathLst>
                <a:path w="8873" h="2785" extrusionOk="0">
                  <a:moveTo>
                    <a:pt x="8238" y="1"/>
                  </a:moveTo>
                  <a:lnTo>
                    <a:pt x="4776" y="272"/>
                  </a:lnTo>
                  <a:lnTo>
                    <a:pt x="249" y="2015"/>
                  </a:lnTo>
                  <a:lnTo>
                    <a:pt x="181" y="2037"/>
                  </a:lnTo>
                  <a:lnTo>
                    <a:pt x="136" y="2083"/>
                  </a:lnTo>
                  <a:lnTo>
                    <a:pt x="46" y="2196"/>
                  </a:lnTo>
                  <a:lnTo>
                    <a:pt x="0" y="2332"/>
                  </a:lnTo>
                  <a:lnTo>
                    <a:pt x="0" y="2445"/>
                  </a:lnTo>
                  <a:lnTo>
                    <a:pt x="46" y="2581"/>
                  </a:lnTo>
                  <a:lnTo>
                    <a:pt x="136" y="2671"/>
                  </a:lnTo>
                  <a:lnTo>
                    <a:pt x="249" y="2739"/>
                  </a:lnTo>
                  <a:lnTo>
                    <a:pt x="317" y="2762"/>
                  </a:lnTo>
                  <a:lnTo>
                    <a:pt x="408" y="2784"/>
                  </a:lnTo>
                  <a:lnTo>
                    <a:pt x="8171" y="2739"/>
                  </a:lnTo>
                  <a:lnTo>
                    <a:pt x="8352" y="2716"/>
                  </a:lnTo>
                  <a:lnTo>
                    <a:pt x="8487" y="2671"/>
                  </a:lnTo>
                  <a:lnTo>
                    <a:pt x="8623" y="2558"/>
                  </a:lnTo>
                  <a:lnTo>
                    <a:pt x="8736" y="2445"/>
                  </a:lnTo>
                  <a:lnTo>
                    <a:pt x="8827" y="2309"/>
                  </a:lnTo>
                  <a:lnTo>
                    <a:pt x="8872" y="2151"/>
                  </a:lnTo>
                  <a:lnTo>
                    <a:pt x="8872" y="1970"/>
                  </a:lnTo>
                  <a:lnTo>
                    <a:pt x="8849" y="1811"/>
                  </a:lnTo>
                  <a:lnTo>
                    <a:pt x="8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1970412" y="2502746"/>
              <a:ext cx="81807" cy="95824"/>
            </a:xfrm>
            <a:custGeom>
              <a:avLst/>
              <a:gdLst/>
              <a:ahLst/>
              <a:cxnLst/>
              <a:rect l="l" t="t" r="r" b="b"/>
              <a:pathLst>
                <a:path w="4097" h="4799" extrusionOk="0">
                  <a:moveTo>
                    <a:pt x="3871" y="1"/>
                  </a:moveTo>
                  <a:lnTo>
                    <a:pt x="3757" y="23"/>
                  </a:lnTo>
                  <a:lnTo>
                    <a:pt x="3644" y="69"/>
                  </a:lnTo>
                  <a:lnTo>
                    <a:pt x="3508" y="137"/>
                  </a:lnTo>
                  <a:lnTo>
                    <a:pt x="3350" y="250"/>
                  </a:lnTo>
                  <a:lnTo>
                    <a:pt x="3033" y="521"/>
                  </a:lnTo>
                  <a:lnTo>
                    <a:pt x="2716" y="883"/>
                  </a:lnTo>
                  <a:lnTo>
                    <a:pt x="2558" y="1087"/>
                  </a:lnTo>
                  <a:lnTo>
                    <a:pt x="2399" y="1291"/>
                  </a:lnTo>
                  <a:lnTo>
                    <a:pt x="2241" y="1540"/>
                  </a:lnTo>
                  <a:lnTo>
                    <a:pt x="2105" y="1789"/>
                  </a:lnTo>
                  <a:lnTo>
                    <a:pt x="1992" y="2038"/>
                  </a:lnTo>
                  <a:lnTo>
                    <a:pt x="1879" y="2287"/>
                  </a:lnTo>
                  <a:lnTo>
                    <a:pt x="1788" y="2558"/>
                  </a:lnTo>
                  <a:lnTo>
                    <a:pt x="1720" y="2830"/>
                  </a:lnTo>
                  <a:lnTo>
                    <a:pt x="1653" y="3079"/>
                  </a:lnTo>
                  <a:lnTo>
                    <a:pt x="1562" y="3305"/>
                  </a:lnTo>
                  <a:lnTo>
                    <a:pt x="1472" y="3486"/>
                  </a:lnTo>
                  <a:lnTo>
                    <a:pt x="1336" y="3622"/>
                  </a:lnTo>
                  <a:lnTo>
                    <a:pt x="1200" y="3758"/>
                  </a:lnTo>
                  <a:lnTo>
                    <a:pt x="1064" y="3848"/>
                  </a:lnTo>
                  <a:lnTo>
                    <a:pt x="906" y="3916"/>
                  </a:lnTo>
                  <a:lnTo>
                    <a:pt x="747" y="3984"/>
                  </a:lnTo>
                  <a:lnTo>
                    <a:pt x="611" y="4007"/>
                  </a:lnTo>
                  <a:lnTo>
                    <a:pt x="476" y="4029"/>
                  </a:lnTo>
                  <a:lnTo>
                    <a:pt x="227" y="4052"/>
                  </a:lnTo>
                  <a:lnTo>
                    <a:pt x="68" y="4029"/>
                  </a:lnTo>
                  <a:lnTo>
                    <a:pt x="0" y="4029"/>
                  </a:lnTo>
                  <a:lnTo>
                    <a:pt x="2060" y="4799"/>
                  </a:lnTo>
                  <a:lnTo>
                    <a:pt x="2399" y="4459"/>
                  </a:lnTo>
                  <a:lnTo>
                    <a:pt x="3146" y="3712"/>
                  </a:lnTo>
                  <a:lnTo>
                    <a:pt x="3554" y="3305"/>
                  </a:lnTo>
                  <a:lnTo>
                    <a:pt x="3871" y="2898"/>
                  </a:lnTo>
                  <a:lnTo>
                    <a:pt x="3984" y="2739"/>
                  </a:lnTo>
                  <a:lnTo>
                    <a:pt x="4074" y="2581"/>
                  </a:lnTo>
                  <a:lnTo>
                    <a:pt x="4097" y="2468"/>
                  </a:lnTo>
                  <a:lnTo>
                    <a:pt x="4097" y="2422"/>
                  </a:lnTo>
                  <a:lnTo>
                    <a:pt x="4097" y="2377"/>
                  </a:lnTo>
                  <a:lnTo>
                    <a:pt x="4052" y="2332"/>
                  </a:lnTo>
                  <a:lnTo>
                    <a:pt x="3984" y="2309"/>
                  </a:lnTo>
                  <a:lnTo>
                    <a:pt x="3916" y="2287"/>
                  </a:lnTo>
                  <a:lnTo>
                    <a:pt x="3825" y="2287"/>
                  </a:lnTo>
                  <a:lnTo>
                    <a:pt x="3644" y="2309"/>
                  </a:lnTo>
                  <a:lnTo>
                    <a:pt x="3463" y="2377"/>
                  </a:lnTo>
                  <a:lnTo>
                    <a:pt x="3146" y="2536"/>
                  </a:lnTo>
                  <a:lnTo>
                    <a:pt x="3010" y="2626"/>
                  </a:lnTo>
                  <a:lnTo>
                    <a:pt x="3010" y="2626"/>
                  </a:lnTo>
                  <a:lnTo>
                    <a:pt x="3214" y="2219"/>
                  </a:lnTo>
                  <a:lnTo>
                    <a:pt x="3418" y="1789"/>
                  </a:lnTo>
                  <a:lnTo>
                    <a:pt x="3622" y="1313"/>
                  </a:lnTo>
                  <a:lnTo>
                    <a:pt x="3803" y="838"/>
                  </a:lnTo>
                  <a:lnTo>
                    <a:pt x="3938" y="408"/>
                  </a:lnTo>
                  <a:lnTo>
                    <a:pt x="3961" y="250"/>
                  </a:lnTo>
                  <a:lnTo>
                    <a:pt x="3961" y="114"/>
                  </a:lnTo>
                  <a:lnTo>
                    <a:pt x="3938" y="46"/>
                  </a:lnTo>
                  <a:lnTo>
                    <a:pt x="3893" y="23"/>
                  </a:lnTo>
                  <a:lnTo>
                    <a:pt x="387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1875509" y="2646908"/>
              <a:ext cx="498029" cy="225074"/>
            </a:xfrm>
            <a:custGeom>
              <a:avLst/>
              <a:gdLst/>
              <a:ahLst/>
              <a:cxnLst/>
              <a:rect l="l" t="t" r="r" b="b"/>
              <a:pathLst>
                <a:path w="24942" h="11272" extrusionOk="0">
                  <a:moveTo>
                    <a:pt x="12245" y="0"/>
                  </a:moveTo>
                  <a:lnTo>
                    <a:pt x="10389" y="272"/>
                  </a:lnTo>
                  <a:lnTo>
                    <a:pt x="8872" y="476"/>
                  </a:lnTo>
                  <a:lnTo>
                    <a:pt x="8624" y="521"/>
                  </a:lnTo>
                  <a:lnTo>
                    <a:pt x="8080" y="657"/>
                  </a:lnTo>
                  <a:lnTo>
                    <a:pt x="7537" y="815"/>
                  </a:lnTo>
                  <a:lnTo>
                    <a:pt x="7017" y="1019"/>
                  </a:lnTo>
                  <a:lnTo>
                    <a:pt x="6496" y="1268"/>
                  </a:lnTo>
                  <a:lnTo>
                    <a:pt x="6021" y="1539"/>
                  </a:lnTo>
                  <a:lnTo>
                    <a:pt x="5568" y="1879"/>
                  </a:lnTo>
                  <a:lnTo>
                    <a:pt x="5138" y="2241"/>
                  </a:lnTo>
                  <a:lnTo>
                    <a:pt x="4731" y="2626"/>
                  </a:lnTo>
                  <a:lnTo>
                    <a:pt x="4595" y="2761"/>
                  </a:lnTo>
                  <a:lnTo>
                    <a:pt x="4391" y="2988"/>
                  </a:lnTo>
                  <a:lnTo>
                    <a:pt x="4210" y="3214"/>
                  </a:lnTo>
                  <a:lnTo>
                    <a:pt x="3871" y="3712"/>
                  </a:lnTo>
                  <a:lnTo>
                    <a:pt x="3758" y="3848"/>
                  </a:lnTo>
                  <a:lnTo>
                    <a:pt x="3622" y="4006"/>
                  </a:lnTo>
                  <a:lnTo>
                    <a:pt x="3056" y="4730"/>
                  </a:lnTo>
                  <a:lnTo>
                    <a:pt x="2920" y="4889"/>
                  </a:lnTo>
                  <a:lnTo>
                    <a:pt x="2173" y="5794"/>
                  </a:lnTo>
                  <a:lnTo>
                    <a:pt x="1698" y="6383"/>
                  </a:lnTo>
                  <a:lnTo>
                    <a:pt x="680" y="7650"/>
                  </a:lnTo>
                  <a:lnTo>
                    <a:pt x="1" y="8465"/>
                  </a:lnTo>
                  <a:lnTo>
                    <a:pt x="453" y="8691"/>
                  </a:lnTo>
                  <a:lnTo>
                    <a:pt x="1019" y="8917"/>
                  </a:lnTo>
                  <a:lnTo>
                    <a:pt x="1698" y="9121"/>
                  </a:lnTo>
                  <a:lnTo>
                    <a:pt x="2445" y="9347"/>
                  </a:lnTo>
                  <a:lnTo>
                    <a:pt x="3577" y="9642"/>
                  </a:lnTo>
                  <a:lnTo>
                    <a:pt x="4776" y="9936"/>
                  </a:lnTo>
                  <a:lnTo>
                    <a:pt x="5953" y="10185"/>
                  </a:lnTo>
                  <a:lnTo>
                    <a:pt x="7152" y="10411"/>
                  </a:lnTo>
                  <a:lnTo>
                    <a:pt x="8148" y="10592"/>
                  </a:lnTo>
                  <a:lnTo>
                    <a:pt x="9121" y="10751"/>
                  </a:lnTo>
                  <a:lnTo>
                    <a:pt x="10547" y="10954"/>
                  </a:lnTo>
                  <a:lnTo>
                    <a:pt x="11837" y="11113"/>
                  </a:lnTo>
                  <a:lnTo>
                    <a:pt x="12946" y="11226"/>
                  </a:lnTo>
                  <a:lnTo>
                    <a:pt x="13399" y="11249"/>
                  </a:lnTo>
                  <a:lnTo>
                    <a:pt x="13806" y="11271"/>
                  </a:lnTo>
                  <a:lnTo>
                    <a:pt x="14621" y="11249"/>
                  </a:lnTo>
                  <a:lnTo>
                    <a:pt x="15436" y="11181"/>
                  </a:lnTo>
                  <a:lnTo>
                    <a:pt x="16228" y="11067"/>
                  </a:lnTo>
                  <a:lnTo>
                    <a:pt x="17020" y="10932"/>
                  </a:lnTo>
                  <a:lnTo>
                    <a:pt x="17789" y="10728"/>
                  </a:lnTo>
                  <a:lnTo>
                    <a:pt x="18536" y="10502"/>
                  </a:lnTo>
                  <a:lnTo>
                    <a:pt x="19261" y="10253"/>
                  </a:lnTo>
                  <a:lnTo>
                    <a:pt x="19985" y="9958"/>
                  </a:lnTo>
                  <a:lnTo>
                    <a:pt x="20686" y="9619"/>
                  </a:lnTo>
                  <a:lnTo>
                    <a:pt x="21365" y="9257"/>
                  </a:lnTo>
                  <a:lnTo>
                    <a:pt x="22022" y="8850"/>
                  </a:lnTo>
                  <a:lnTo>
                    <a:pt x="22655" y="8420"/>
                  </a:lnTo>
                  <a:lnTo>
                    <a:pt x="23266" y="7944"/>
                  </a:lnTo>
                  <a:lnTo>
                    <a:pt x="23855" y="7469"/>
                  </a:lnTo>
                  <a:lnTo>
                    <a:pt x="24398" y="6948"/>
                  </a:lnTo>
                  <a:lnTo>
                    <a:pt x="24941" y="6383"/>
                  </a:lnTo>
                  <a:lnTo>
                    <a:pt x="21230" y="3169"/>
                  </a:lnTo>
                  <a:lnTo>
                    <a:pt x="21071" y="3033"/>
                  </a:lnTo>
                  <a:lnTo>
                    <a:pt x="20075" y="2173"/>
                  </a:lnTo>
                  <a:lnTo>
                    <a:pt x="19894" y="2015"/>
                  </a:lnTo>
                  <a:lnTo>
                    <a:pt x="19600" y="1743"/>
                  </a:lnTo>
                  <a:lnTo>
                    <a:pt x="19419" y="1607"/>
                  </a:lnTo>
                  <a:lnTo>
                    <a:pt x="19419" y="1585"/>
                  </a:lnTo>
                  <a:lnTo>
                    <a:pt x="18310" y="634"/>
                  </a:lnTo>
                  <a:lnTo>
                    <a:pt x="18265" y="589"/>
                  </a:lnTo>
                  <a:lnTo>
                    <a:pt x="18242" y="611"/>
                  </a:lnTo>
                  <a:lnTo>
                    <a:pt x="18084" y="702"/>
                  </a:lnTo>
                  <a:lnTo>
                    <a:pt x="17812" y="860"/>
                  </a:lnTo>
                  <a:lnTo>
                    <a:pt x="17427" y="1041"/>
                  </a:lnTo>
                  <a:lnTo>
                    <a:pt x="17178" y="1132"/>
                  </a:lnTo>
                  <a:lnTo>
                    <a:pt x="16907" y="1200"/>
                  </a:lnTo>
                  <a:lnTo>
                    <a:pt x="16432" y="1313"/>
                  </a:lnTo>
                  <a:lnTo>
                    <a:pt x="16160" y="1358"/>
                  </a:lnTo>
                  <a:lnTo>
                    <a:pt x="15843" y="1381"/>
                  </a:lnTo>
                  <a:lnTo>
                    <a:pt x="15549" y="1404"/>
                  </a:lnTo>
                  <a:lnTo>
                    <a:pt x="15209" y="1404"/>
                  </a:lnTo>
                  <a:lnTo>
                    <a:pt x="14893" y="1381"/>
                  </a:lnTo>
                  <a:lnTo>
                    <a:pt x="14553" y="1358"/>
                  </a:lnTo>
                  <a:lnTo>
                    <a:pt x="14214" y="1290"/>
                  </a:lnTo>
                  <a:lnTo>
                    <a:pt x="13897" y="1200"/>
                  </a:lnTo>
                  <a:lnTo>
                    <a:pt x="13557" y="1087"/>
                  </a:lnTo>
                  <a:lnTo>
                    <a:pt x="13263" y="951"/>
                  </a:lnTo>
                  <a:lnTo>
                    <a:pt x="12969" y="770"/>
                  </a:lnTo>
                  <a:lnTo>
                    <a:pt x="12697" y="544"/>
                  </a:lnTo>
                  <a:lnTo>
                    <a:pt x="12471" y="29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1971770" y="2658209"/>
              <a:ext cx="441082" cy="303686"/>
            </a:xfrm>
            <a:custGeom>
              <a:avLst/>
              <a:gdLst/>
              <a:ahLst/>
              <a:cxnLst/>
              <a:rect l="l" t="t" r="r" b="b"/>
              <a:pathLst>
                <a:path w="22090" h="15209" extrusionOk="0">
                  <a:moveTo>
                    <a:pt x="13285" y="0"/>
                  </a:moveTo>
                  <a:lnTo>
                    <a:pt x="13014" y="181"/>
                  </a:lnTo>
                  <a:lnTo>
                    <a:pt x="12629" y="385"/>
                  </a:lnTo>
                  <a:lnTo>
                    <a:pt x="12086" y="634"/>
                  </a:lnTo>
                  <a:lnTo>
                    <a:pt x="12086" y="657"/>
                  </a:lnTo>
                  <a:lnTo>
                    <a:pt x="10637" y="1335"/>
                  </a:lnTo>
                  <a:lnTo>
                    <a:pt x="9800" y="1788"/>
                  </a:lnTo>
                  <a:lnTo>
                    <a:pt x="8872" y="2263"/>
                  </a:lnTo>
                  <a:lnTo>
                    <a:pt x="7922" y="2784"/>
                  </a:lnTo>
                  <a:lnTo>
                    <a:pt x="6926" y="3372"/>
                  </a:lnTo>
                  <a:lnTo>
                    <a:pt x="5930" y="3983"/>
                  </a:lnTo>
                  <a:lnTo>
                    <a:pt x="4957" y="4617"/>
                  </a:lnTo>
                  <a:lnTo>
                    <a:pt x="4459" y="4957"/>
                  </a:lnTo>
                  <a:lnTo>
                    <a:pt x="4300" y="5047"/>
                  </a:lnTo>
                  <a:lnTo>
                    <a:pt x="3712" y="5477"/>
                  </a:lnTo>
                  <a:lnTo>
                    <a:pt x="3146" y="5930"/>
                  </a:lnTo>
                  <a:lnTo>
                    <a:pt x="2603" y="6382"/>
                  </a:lnTo>
                  <a:lnTo>
                    <a:pt x="2082" y="6835"/>
                  </a:lnTo>
                  <a:lnTo>
                    <a:pt x="1585" y="7288"/>
                  </a:lnTo>
                  <a:lnTo>
                    <a:pt x="1155" y="7763"/>
                  </a:lnTo>
                  <a:lnTo>
                    <a:pt x="747" y="8216"/>
                  </a:lnTo>
                  <a:lnTo>
                    <a:pt x="362" y="8691"/>
                  </a:lnTo>
                  <a:lnTo>
                    <a:pt x="181" y="8985"/>
                  </a:lnTo>
                  <a:lnTo>
                    <a:pt x="0" y="9279"/>
                  </a:lnTo>
                  <a:lnTo>
                    <a:pt x="702" y="12765"/>
                  </a:lnTo>
                  <a:lnTo>
                    <a:pt x="1381" y="13172"/>
                  </a:lnTo>
                  <a:lnTo>
                    <a:pt x="1562" y="13285"/>
                  </a:lnTo>
                  <a:lnTo>
                    <a:pt x="1856" y="13421"/>
                  </a:lnTo>
                  <a:lnTo>
                    <a:pt x="1992" y="13512"/>
                  </a:lnTo>
                  <a:lnTo>
                    <a:pt x="2558" y="13783"/>
                  </a:lnTo>
                  <a:lnTo>
                    <a:pt x="3146" y="14055"/>
                  </a:lnTo>
                  <a:lnTo>
                    <a:pt x="3327" y="14123"/>
                  </a:lnTo>
                  <a:lnTo>
                    <a:pt x="3463" y="14168"/>
                  </a:lnTo>
                  <a:lnTo>
                    <a:pt x="3531" y="14213"/>
                  </a:lnTo>
                  <a:lnTo>
                    <a:pt x="4210" y="14439"/>
                  </a:lnTo>
                  <a:lnTo>
                    <a:pt x="4414" y="14507"/>
                  </a:lnTo>
                  <a:lnTo>
                    <a:pt x="4957" y="14666"/>
                  </a:lnTo>
                  <a:lnTo>
                    <a:pt x="5500" y="14802"/>
                  </a:lnTo>
                  <a:lnTo>
                    <a:pt x="6066" y="14937"/>
                  </a:lnTo>
                  <a:lnTo>
                    <a:pt x="6631" y="15028"/>
                  </a:lnTo>
                  <a:lnTo>
                    <a:pt x="7220" y="15118"/>
                  </a:lnTo>
                  <a:lnTo>
                    <a:pt x="7808" y="15164"/>
                  </a:lnTo>
                  <a:lnTo>
                    <a:pt x="8397" y="15209"/>
                  </a:lnTo>
                  <a:lnTo>
                    <a:pt x="8985" y="15209"/>
                  </a:lnTo>
                  <a:lnTo>
                    <a:pt x="9777" y="15186"/>
                  </a:lnTo>
                  <a:lnTo>
                    <a:pt x="10592" y="15118"/>
                  </a:lnTo>
                  <a:lnTo>
                    <a:pt x="11362" y="15028"/>
                  </a:lnTo>
                  <a:lnTo>
                    <a:pt x="12131" y="14869"/>
                  </a:lnTo>
                  <a:lnTo>
                    <a:pt x="12901" y="14688"/>
                  </a:lnTo>
                  <a:lnTo>
                    <a:pt x="13647" y="14485"/>
                  </a:lnTo>
                  <a:lnTo>
                    <a:pt x="14372" y="14236"/>
                  </a:lnTo>
                  <a:lnTo>
                    <a:pt x="15073" y="13942"/>
                  </a:lnTo>
                  <a:lnTo>
                    <a:pt x="15300" y="13828"/>
                  </a:lnTo>
                  <a:lnTo>
                    <a:pt x="15956" y="13512"/>
                  </a:lnTo>
                  <a:lnTo>
                    <a:pt x="16499" y="13217"/>
                  </a:lnTo>
                  <a:lnTo>
                    <a:pt x="17020" y="12900"/>
                  </a:lnTo>
                  <a:lnTo>
                    <a:pt x="17540" y="12561"/>
                  </a:lnTo>
                  <a:lnTo>
                    <a:pt x="18038" y="12221"/>
                  </a:lnTo>
                  <a:lnTo>
                    <a:pt x="18513" y="11837"/>
                  </a:lnTo>
                  <a:lnTo>
                    <a:pt x="18989" y="11452"/>
                  </a:lnTo>
                  <a:lnTo>
                    <a:pt x="19441" y="11022"/>
                  </a:lnTo>
                  <a:lnTo>
                    <a:pt x="19871" y="10592"/>
                  </a:lnTo>
                  <a:lnTo>
                    <a:pt x="19984" y="10479"/>
                  </a:lnTo>
                  <a:lnTo>
                    <a:pt x="20120" y="10343"/>
                  </a:lnTo>
                  <a:lnTo>
                    <a:pt x="20528" y="9868"/>
                  </a:lnTo>
                  <a:lnTo>
                    <a:pt x="20912" y="9392"/>
                  </a:lnTo>
                  <a:lnTo>
                    <a:pt x="21048" y="9211"/>
                  </a:lnTo>
                  <a:lnTo>
                    <a:pt x="21342" y="8827"/>
                  </a:lnTo>
                  <a:lnTo>
                    <a:pt x="21591" y="8465"/>
                  </a:lnTo>
                  <a:lnTo>
                    <a:pt x="21840" y="8057"/>
                  </a:lnTo>
                  <a:lnTo>
                    <a:pt x="22089" y="7672"/>
                  </a:lnTo>
                  <a:lnTo>
                    <a:pt x="21818" y="7016"/>
                  </a:lnTo>
                  <a:lnTo>
                    <a:pt x="21455" y="6201"/>
                  </a:lnTo>
                  <a:lnTo>
                    <a:pt x="21184" y="5636"/>
                  </a:lnTo>
                  <a:lnTo>
                    <a:pt x="20867" y="5092"/>
                  </a:lnTo>
                  <a:lnTo>
                    <a:pt x="20528" y="4549"/>
                  </a:lnTo>
                  <a:lnTo>
                    <a:pt x="20165" y="4051"/>
                  </a:lnTo>
                  <a:lnTo>
                    <a:pt x="19758" y="3576"/>
                  </a:lnTo>
                  <a:lnTo>
                    <a:pt x="19328" y="3123"/>
                  </a:lnTo>
                  <a:lnTo>
                    <a:pt x="18875" y="2716"/>
                  </a:lnTo>
                  <a:lnTo>
                    <a:pt x="18377" y="2331"/>
                  </a:lnTo>
                  <a:lnTo>
                    <a:pt x="18174" y="2150"/>
                  </a:lnTo>
                  <a:lnTo>
                    <a:pt x="17676" y="1833"/>
                  </a:lnTo>
                  <a:lnTo>
                    <a:pt x="17201" y="1539"/>
                  </a:lnTo>
                  <a:lnTo>
                    <a:pt x="16680" y="1268"/>
                  </a:lnTo>
                  <a:lnTo>
                    <a:pt x="16137" y="1041"/>
                  </a:lnTo>
                  <a:lnTo>
                    <a:pt x="15979" y="951"/>
                  </a:lnTo>
                  <a:lnTo>
                    <a:pt x="15707" y="860"/>
                  </a:lnTo>
                  <a:lnTo>
                    <a:pt x="14892" y="566"/>
                  </a:lnTo>
                  <a:lnTo>
                    <a:pt x="14734" y="521"/>
                  </a:lnTo>
                  <a:lnTo>
                    <a:pt x="13489" y="68"/>
                  </a:lnTo>
                  <a:lnTo>
                    <a:pt x="13421" y="45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1968595" y="2829027"/>
              <a:ext cx="321776" cy="329004"/>
            </a:xfrm>
            <a:custGeom>
              <a:avLst/>
              <a:gdLst/>
              <a:ahLst/>
              <a:cxnLst/>
              <a:rect l="l" t="t" r="r" b="b"/>
              <a:pathLst>
                <a:path w="16115" h="16477" extrusionOk="0">
                  <a:moveTo>
                    <a:pt x="1" y="0"/>
                  </a:moveTo>
                  <a:lnTo>
                    <a:pt x="159" y="724"/>
                  </a:lnTo>
                  <a:lnTo>
                    <a:pt x="861" y="4210"/>
                  </a:lnTo>
                  <a:lnTo>
                    <a:pt x="2649" y="12878"/>
                  </a:lnTo>
                  <a:lnTo>
                    <a:pt x="3577" y="13647"/>
                  </a:lnTo>
                  <a:lnTo>
                    <a:pt x="4459" y="14304"/>
                  </a:lnTo>
                  <a:lnTo>
                    <a:pt x="5274" y="14847"/>
                  </a:lnTo>
                  <a:lnTo>
                    <a:pt x="6066" y="15322"/>
                  </a:lnTo>
                  <a:lnTo>
                    <a:pt x="6428" y="15526"/>
                  </a:lnTo>
                  <a:lnTo>
                    <a:pt x="6790" y="15707"/>
                  </a:lnTo>
                  <a:lnTo>
                    <a:pt x="7153" y="15865"/>
                  </a:lnTo>
                  <a:lnTo>
                    <a:pt x="7492" y="16001"/>
                  </a:lnTo>
                  <a:lnTo>
                    <a:pt x="7809" y="16114"/>
                  </a:lnTo>
                  <a:lnTo>
                    <a:pt x="8126" y="16227"/>
                  </a:lnTo>
                  <a:lnTo>
                    <a:pt x="8443" y="16295"/>
                  </a:lnTo>
                  <a:lnTo>
                    <a:pt x="8737" y="16363"/>
                  </a:lnTo>
                  <a:lnTo>
                    <a:pt x="9031" y="16408"/>
                  </a:lnTo>
                  <a:lnTo>
                    <a:pt x="9303" y="16454"/>
                  </a:lnTo>
                  <a:lnTo>
                    <a:pt x="9574" y="16454"/>
                  </a:lnTo>
                  <a:lnTo>
                    <a:pt x="9823" y="16476"/>
                  </a:lnTo>
                  <a:lnTo>
                    <a:pt x="10072" y="16454"/>
                  </a:lnTo>
                  <a:lnTo>
                    <a:pt x="10321" y="16431"/>
                  </a:lnTo>
                  <a:lnTo>
                    <a:pt x="10547" y="16386"/>
                  </a:lnTo>
                  <a:lnTo>
                    <a:pt x="10774" y="16340"/>
                  </a:lnTo>
                  <a:lnTo>
                    <a:pt x="11181" y="16205"/>
                  </a:lnTo>
                  <a:lnTo>
                    <a:pt x="11566" y="16024"/>
                  </a:lnTo>
                  <a:lnTo>
                    <a:pt x="11905" y="15820"/>
                  </a:lnTo>
                  <a:lnTo>
                    <a:pt x="12245" y="15594"/>
                  </a:lnTo>
                  <a:lnTo>
                    <a:pt x="12516" y="15322"/>
                  </a:lnTo>
                  <a:lnTo>
                    <a:pt x="12788" y="15028"/>
                  </a:lnTo>
                  <a:lnTo>
                    <a:pt x="13014" y="14734"/>
                  </a:lnTo>
                  <a:lnTo>
                    <a:pt x="13218" y="14417"/>
                  </a:lnTo>
                  <a:lnTo>
                    <a:pt x="13422" y="14100"/>
                  </a:lnTo>
                  <a:lnTo>
                    <a:pt x="13580" y="13783"/>
                  </a:lnTo>
                  <a:lnTo>
                    <a:pt x="13716" y="13466"/>
                  </a:lnTo>
                  <a:lnTo>
                    <a:pt x="13829" y="13172"/>
                  </a:lnTo>
                  <a:lnTo>
                    <a:pt x="14010" y="12629"/>
                  </a:lnTo>
                  <a:lnTo>
                    <a:pt x="14123" y="12199"/>
                  </a:lnTo>
                  <a:lnTo>
                    <a:pt x="14214" y="11791"/>
                  </a:lnTo>
                  <a:lnTo>
                    <a:pt x="16115" y="4957"/>
                  </a:lnTo>
                  <a:lnTo>
                    <a:pt x="16002" y="4368"/>
                  </a:lnTo>
                  <a:lnTo>
                    <a:pt x="521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1836653" y="2571892"/>
              <a:ext cx="310934" cy="320418"/>
            </a:xfrm>
            <a:custGeom>
              <a:avLst/>
              <a:gdLst/>
              <a:ahLst/>
              <a:cxnLst/>
              <a:rect l="l" t="t" r="r" b="b"/>
              <a:pathLst>
                <a:path w="15572" h="16047" extrusionOk="0">
                  <a:moveTo>
                    <a:pt x="5794" y="0"/>
                  </a:moveTo>
                  <a:lnTo>
                    <a:pt x="5455" y="430"/>
                  </a:lnTo>
                  <a:lnTo>
                    <a:pt x="4844" y="1245"/>
                  </a:lnTo>
                  <a:lnTo>
                    <a:pt x="4210" y="2105"/>
                  </a:lnTo>
                  <a:lnTo>
                    <a:pt x="3554" y="3033"/>
                  </a:lnTo>
                  <a:lnTo>
                    <a:pt x="2920" y="3984"/>
                  </a:lnTo>
                  <a:lnTo>
                    <a:pt x="2309" y="4957"/>
                  </a:lnTo>
                  <a:lnTo>
                    <a:pt x="1743" y="5930"/>
                  </a:lnTo>
                  <a:lnTo>
                    <a:pt x="1222" y="6903"/>
                  </a:lnTo>
                  <a:lnTo>
                    <a:pt x="996" y="7379"/>
                  </a:lnTo>
                  <a:lnTo>
                    <a:pt x="792" y="7854"/>
                  </a:lnTo>
                  <a:lnTo>
                    <a:pt x="702" y="8012"/>
                  </a:lnTo>
                  <a:lnTo>
                    <a:pt x="476" y="8601"/>
                  </a:lnTo>
                  <a:lnTo>
                    <a:pt x="295" y="9166"/>
                  </a:lnTo>
                  <a:lnTo>
                    <a:pt x="249" y="9325"/>
                  </a:lnTo>
                  <a:lnTo>
                    <a:pt x="114" y="9823"/>
                  </a:lnTo>
                  <a:lnTo>
                    <a:pt x="23" y="10298"/>
                  </a:lnTo>
                  <a:lnTo>
                    <a:pt x="0" y="10751"/>
                  </a:lnTo>
                  <a:lnTo>
                    <a:pt x="0" y="11181"/>
                  </a:lnTo>
                  <a:lnTo>
                    <a:pt x="46" y="11588"/>
                  </a:lnTo>
                  <a:lnTo>
                    <a:pt x="91" y="11769"/>
                  </a:lnTo>
                  <a:lnTo>
                    <a:pt x="136" y="11950"/>
                  </a:lnTo>
                  <a:lnTo>
                    <a:pt x="204" y="12131"/>
                  </a:lnTo>
                  <a:lnTo>
                    <a:pt x="295" y="12290"/>
                  </a:lnTo>
                  <a:lnTo>
                    <a:pt x="385" y="12448"/>
                  </a:lnTo>
                  <a:lnTo>
                    <a:pt x="498" y="12607"/>
                  </a:lnTo>
                  <a:lnTo>
                    <a:pt x="702" y="12855"/>
                  </a:lnTo>
                  <a:lnTo>
                    <a:pt x="928" y="13082"/>
                  </a:lnTo>
                  <a:lnTo>
                    <a:pt x="1177" y="13308"/>
                  </a:lnTo>
                  <a:lnTo>
                    <a:pt x="1449" y="13512"/>
                  </a:lnTo>
                  <a:lnTo>
                    <a:pt x="1743" y="13715"/>
                  </a:lnTo>
                  <a:lnTo>
                    <a:pt x="2037" y="13897"/>
                  </a:lnTo>
                  <a:lnTo>
                    <a:pt x="2354" y="14078"/>
                  </a:lnTo>
                  <a:lnTo>
                    <a:pt x="2694" y="14259"/>
                  </a:lnTo>
                  <a:lnTo>
                    <a:pt x="2852" y="14327"/>
                  </a:lnTo>
                  <a:lnTo>
                    <a:pt x="3282" y="14530"/>
                  </a:lnTo>
                  <a:lnTo>
                    <a:pt x="3757" y="14711"/>
                  </a:lnTo>
                  <a:lnTo>
                    <a:pt x="3938" y="14779"/>
                  </a:lnTo>
                  <a:lnTo>
                    <a:pt x="4527" y="14983"/>
                  </a:lnTo>
                  <a:lnTo>
                    <a:pt x="5115" y="15164"/>
                  </a:lnTo>
                  <a:lnTo>
                    <a:pt x="5953" y="15390"/>
                  </a:lnTo>
                  <a:lnTo>
                    <a:pt x="6699" y="15549"/>
                  </a:lnTo>
                  <a:lnTo>
                    <a:pt x="7401" y="15707"/>
                  </a:lnTo>
                  <a:lnTo>
                    <a:pt x="8035" y="15820"/>
                  </a:lnTo>
                  <a:lnTo>
                    <a:pt x="8623" y="15911"/>
                  </a:lnTo>
                  <a:lnTo>
                    <a:pt x="9438" y="16024"/>
                  </a:lnTo>
                  <a:lnTo>
                    <a:pt x="9755" y="16047"/>
                  </a:lnTo>
                  <a:lnTo>
                    <a:pt x="10434" y="15707"/>
                  </a:lnTo>
                  <a:lnTo>
                    <a:pt x="13942" y="13964"/>
                  </a:lnTo>
                  <a:lnTo>
                    <a:pt x="14100" y="13874"/>
                  </a:lnTo>
                  <a:lnTo>
                    <a:pt x="15571" y="13150"/>
                  </a:lnTo>
                  <a:lnTo>
                    <a:pt x="14643" y="11928"/>
                  </a:lnTo>
                  <a:lnTo>
                    <a:pt x="14507" y="11724"/>
                  </a:lnTo>
                  <a:lnTo>
                    <a:pt x="14281" y="11633"/>
                  </a:lnTo>
                  <a:lnTo>
                    <a:pt x="13647" y="11384"/>
                  </a:lnTo>
                  <a:lnTo>
                    <a:pt x="13466" y="11294"/>
                  </a:lnTo>
                  <a:lnTo>
                    <a:pt x="6767" y="8623"/>
                  </a:lnTo>
                  <a:lnTo>
                    <a:pt x="6790" y="8578"/>
                  </a:lnTo>
                  <a:lnTo>
                    <a:pt x="7129" y="7741"/>
                  </a:lnTo>
                  <a:lnTo>
                    <a:pt x="9279" y="2603"/>
                  </a:lnTo>
                  <a:lnTo>
                    <a:pt x="9347" y="2445"/>
                  </a:lnTo>
                  <a:lnTo>
                    <a:pt x="9619" y="1766"/>
                  </a:lnTo>
                  <a:lnTo>
                    <a:pt x="9279" y="1517"/>
                  </a:lnTo>
                  <a:lnTo>
                    <a:pt x="8849" y="1268"/>
                  </a:lnTo>
                  <a:lnTo>
                    <a:pt x="8397" y="996"/>
                  </a:lnTo>
                  <a:lnTo>
                    <a:pt x="7899" y="725"/>
                  </a:lnTo>
                  <a:lnTo>
                    <a:pt x="7378" y="476"/>
                  </a:lnTo>
                  <a:lnTo>
                    <a:pt x="6835" y="272"/>
                  </a:lnTo>
                  <a:lnTo>
                    <a:pt x="6315" y="91"/>
                  </a:lnTo>
                  <a:lnTo>
                    <a:pt x="6043" y="46"/>
                  </a:lnTo>
                  <a:lnTo>
                    <a:pt x="5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1925227" y="2965941"/>
              <a:ext cx="455978" cy="1004605"/>
            </a:xfrm>
            <a:custGeom>
              <a:avLst/>
              <a:gdLst/>
              <a:ahLst/>
              <a:cxnLst/>
              <a:rect l="l" t="t" r="r" b="b"/>
              <a:pathLst>
                <a:path w="22836" h="50312" extrusionOk="0">
                  <a:moveTo>
                    <a:pt x="3146" y="1"/>
                  </a:moveTo>
                  <a:lnTo>
                    <a:pt x="3078" y="204"/>
                  </a:lnTo>
                  <a:lnTo>
                    <a:pt x="2897" y="793"/>
                  </a:lnTo>
                  <a:lnTo>
                    <a:pt x="2648" y="1766"/>
                  </a:lnTo>
                  <a:lnTo>
                    <a:pt x="2309" y="3146"/>
                  </a:lnTo>
                  <a:lnTo>
                    <a:pt x="1947" y="4912"/>
                  </a:lnTo>
                  <a:lnTo>
                    <a:pt x="1743" y="5953"/>
                  </a:lnTo>
                  <a:lnTo>
                    <a:pt x="1562" y="7084"/>
                  </a:lnTo>
                  <a:lnTo>
                    <a:pt x="1358" y="8307"/>
                  </a:lnTo>
                  <a:lnTo>
                    <a:pt x="1154" y="9619"/>
                  </a:lnTo>
                  <a:lnTo>
                    <a:pt x="973" y="11045"/>
                  </a:lnTo>
                  <a:lnTo>
                    <a:pt x="792" y="12561"/>
                  </a:lnTo>
                  <a:lnTo>
                    <a:pt x="634" y="14191"/>
                  </a:lnTo>
                  <a:lnTo>
                    <a:pt x="476" y="15888"/>
                  </a:lnTo>
                  <a:lnTo>
                    <a:pt x="340" y="17699"/>
                  </a:lnTo>
                  <a:lnTo>
                    <a:pt x="227" y="19623"/>
                  </a:lnTo>
                  <a:lnTo>
                    <a:pt x="136" y="21614"/>
                  </a:lnTo>
                  <a:lnTo>
                    <a:pt x="68" y="23719"/>
                  </a:lnTo>
                  <a:lnTo>
                    <a:pt x="23" y="25937"/>
                  </a:lnTo>
                  <a:lnTo>
                    <a:pt x="0" y="28223"/>
                  </a:lnTo>
                  <a:lnTo>
                    <a:pt x="23" y="30622"/>
                  </a:lnTo>
                  <a:lnTo>
                    <a:pt x="91" y="33111"/>
                  </a:lnTo>
                  <a:lnTo>
                    <a:pt x="181" y="35714"/>
                  </a:lnTo>
                  <a:lnTo>
                    <a:pt x="317" y="38385"/>
                  </a:lnTo>
                  <a:lnTo>
                    <a:pt x="521" y="41168"/>
                  </a:lnTo>
                  <a:lnTo>
                    <a:pt x="747" y="44065"/>
                  </a:lnTo>
                  <a:lnTo>
                    <a:pt x="1019" y="47030"/>
                  </a:lnTo>
                  <a:lnTo>
                    <a:pt x="1358" y="50108"/>
                  </a:lnTo>
                  <a:lnTo>
                    <a:pt x="8465" y="50312"/>
                  </a:lnTo>
                  <a:lnTo>
                    <a:pt x="9370" y="19442"/>
                  </a:lnTo>
                  <a:lnTo>
                    <a:pt x="15367" y="49972"/>
                  </a:lnTo>
                  <a:lnTo>
                    <a:pt x="22836" y="49519"/>
                  </a:lnTo>
                  <a:lnTo>
                    <a:pt x="20414" y="17043"/>
                  </a:lnTo>
                  <a:lnTo>
                    <a:pt x="20346" y="16047"/>
                  </a:lnTo>
                  <a:lnTo>
                    <a:pt x="20256" y="15074"/>
                  </a:lnTo>
                  <a:lnTo>
                    <a:pt x="20143" y="14078"/>
                  </a:lnTo>
                  <a:lnTo>
                    <a:pt x="20007" y="13105"/>
                  </a:lnTo>
                  <a:lnTo>
                    <a:pt x="19826" y="12109"/>
                  </a:lnTo>
                  <a:lnTo>
                    <a:pt x="19645" y="11158"/>
                  </a:lnTo>
                  <a:lnTo>
                    <a:pt x="19418" y="10185"/>
                  </a:lnTo>
                  <a:lnTo>
                    <a:pt x="19192" y="9234"/>
                  </a:lnTo>
                  <a:lnTo>
                    <a:pt x="18921" y="8284"/>
                  </a:lnTo>
                  <a:lnTo>
                    <a:pt x="18626" y="7333"/>
                  </a:lnTo>
                  <a:lnTo>
                    <a:pt x="18310" y="6405"/>
                  </a:lnTo>
                  <a:lnTo>
                    <a:pt x="17970" y="5478"/>
                  </a:lnTo>
                  <a:lnTo>
                    <a:pt x="17608" y="4572"/>
                  </a:lnTo>
                  <a:lnTo>
                    <a:pt x="17223" y="3667"/>
                  </a:lnTo>
                  <a:lnTo>
                    <a:pt x="16816" y="2784"/>
                  </a:lnTo>
                  <a:lnTo>
                    <a:pt x="16386" y="1902"/>
                  </a:lnTo>
                  <a:lnTo>
                    <a:pt x="15707" y="544"/>
                  </a:lnTo>
                  <a:lnTo>
                    <a:pt x="15367" y="589"/>
                  </a:lnTo>
                  <a:lnTo>
                    <a:pt x="14485" y="702"/>
                  </a:lnTo>
                  <a:lnTo>
                    <a:pt x="13104" y="815"/>
                  </a:lnTo>
                  <a:lnTo>
                    <a:pt x="12289" y="883"/>
                  </a:lnTo>
                  <a:lnTo>
                    <a:pt x="11384" y="906"/>
                  </a:lnTo>
                  <a:lnTo>
                    <a:pt x="10434" y="929"/>
                  </a:lnTo>
                  <a:lnTo>
                    <a:pt x="9438" y="929"/>
                  </a:lnTo>
                  <a:lnTo>
                    <a:pt x="8397" y="883"/>
                  </a:lnTo>
                  <a:lnTo>
                    <a:pt x="7333" y="815"/>
                  </a:lnTo>
                  <a:lnTo>
                    <a:pt x="6247" y="680"/>
                  </a:lnTo>
                  <a:lnTo>
                    <a:pt x="5726" y="612"/>
                  </a:lnTo>
                  <a:lnTo>
                    <a:pt x="5183" y="521"/>
                  </a:lnTo>
                  <a:lnTo>
                    <a:pt x="4662" y="408"/>
                  </a:lnTo>
                  <a:lnTo>
                    <a:pt x="4142" y="295"/>
                  </a:lnTo>
                  <a:lnTo>
                    <a:pt x="3644" y="159"/>
                  </a:lnTo>
                  <a:lnTo>
                    <a:pt x="31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2081130" y="3198676"/>
              <a:ext cx="28933" cy="161797"/>
            </a:xfrm>
            <a:custGeom>
              <a:avLst/>
              <a:gdLst/>
              <a:ahLst/>
              <a:cxnLst/>
              <a:rect l="l" t="t" r="r" b="b"/>
              <a:pathLst>
                <a:path w="1449" h="8103" extrusionOk="0">
                  <a:moveTo>
                    <a:pt x="249" y="0"/>
                  </a:moveTo>
                  <a:lnTo>
                    <a:pt x="0" y="23"/>
                  </a:lnTo>
                  <a:lnTo>
                    <a:pt x="679" y="4662"/>
                  </a:lnTo>
                  <a:lnTo>
                    <a:pt x="1041" y="7039"/>
                  </a:lnTo>
                  <a:lnTo>
                    <a:pt x="1200" y="7944"/>
                  </a:lnTo>
                  <a:lnTo>
                    <a:pt x="1222" y="8080"/>
                  </a:lnTo>
                  <a:lnTo>
                    <a:pt x="1222" y="8102"/>
                  </a:lnTo>
                  <a:lnTo>
                    <a:pt x="1358" y="8012"/>
                  </a:lnTo>
                  <a:lnTo>
                    <a:pt x="1449" y="7989"/>
                  </a:lnTo>
                  <a:lnTo>
                    <a:pt x="1290" y="7084"/>
                  </a:lnTo>
                  <a:lnTo>
                    <a:pt x="996" y="507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2153430" y="2934313"/>
              <a:ext cx="104410" cy="52894"/>
            </a:xfrm>
            <a:custGeom>
              <a:avLst/>
              <a:gdLst/>
              <a:ahLst/>
              <a:cxnLst/>
              <a:rect l="l" t="t" r="r" b="b"/>
              <a:pathLst>
                <a:path w="5229" h="2649" extrusionOk="0">
                  <a:moveTo>
                    <a:pt x="91" y="0"/>
                  </a:moveTo>
                  <a:lnTo>
                    <a:pt x="46" y="23"/>
                  </a:lnTo>
                  <a:lnTo>
                    <a:pt x="0" y="68"/>
                  </a:lnTo>
                  <a:lnTo>
                    <a:pt x="0" y="114"/>
                  </a:lnTo>
                  <a:lnTo>
                    <a:pt x="0" y="159"/>
                  </a:lnTo>
                  <a:lnTo>
                    <a:pt x="23" y="204"/>
                  </a:lnTo>
                  <a:lnTo>
                    <a:pt x="68" y="227"/>
                  </a:lnTo>
                  <a:lnTo>
                    <a:pt x="5047" y="2648"/>
                  </a:lnTo>
                  <a:lnTo>
                    <a:pt x="5183" y="2648"/>
                  </a:lnTo>
                  <a:lnTo>
                    <a:pt x="5228" y="2580"/>
                  </a:lnTo>
                  <a:lnTo>
                    <a:pt x="5228" y="2535"/>
                  </a:lnTo>
                  <a:lnTo>
                    <a:pt x="5228" y="2490"/>
                  </a:lnTo>
                  <a:lnTo>
                    <a:pt x="5206" y="2445"/>
                  </a:lnTo>
                  <a:lnTo>
                    <a:pt x="5160" y="242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F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2112298" y="2646908"/>
              <a:ext cx="127473" cy="84982"/>
            </a:xfrm>
            <a:custGeom>
              <a:avLst/>
              <a:gdLst/>
              <a:ahLst/>
              <a:cxnLst/>
              <a:rect l="l" t="t" r="r" b="b"/>
              <a:pathLst>
                <a:path w="6384" h="4256" extrusionOk="0">
                  <a:moveTo>
                    <a:pt x="386" y="0"/>
                  </a:moveTo>
                  <a:lnTo>
                    <a:pt x="340" y="181"/>
                  </a:lnTo>
                  <a:lnTo>
                    <a:pt x="227" y="679"/>
                  </a:lnTo>
                  <a:lnTo>
                    <a:pt x="114" y="1358"/>
                  </a:lnTo>
                  <a:lnTo>
                    <a:pt x="46" y="1743"/>
                  </a:lnTo>
                  <a:lnTo>
                    <a:pt x="24" y="2150"/>
                  </a:lnTo>
                  <a:lnTo>
                    <a:pt x="1" y="2535"/>
                  </a:lnTo>
                  <a:lnTo>
                    <a:pt x="24" y="2920"/>
                  </a:lnTo>
                  <a:lnTo>
                    <a:pt x="69" y="3282"/>
                  </a:lnTo>
                  <a:lnTo>
                    <a:pt x="114" y="3440"/>
                  </a:lnTo>
                  <a:lnTo>
                    <a:pt x="159" y="3599"/>
                  </a:lnTo>
                  <a:lnTo>
                    <a:pt x="227" y="3757"/>
                  </a:lnTo>
                  <a:lnTo>
                    <a:pt x="295" y="3870"/>
                  </a:lnTo>
                  <a:lnTo>
                    <a:pt x="386" y="3984"/>
                  </a:lnTo>
                  <a:lnTo>
                    <a:pt x="499" y="4074"/>
                  </a:lnTo>
                  <a:lnTo>
                    <a:pt x="612" y="4165"/>
                  </a:lnTo>
                  <a:lnTo>
                    <a:pt x="748" y="4210"/>
                  </a:lnTo>
                  <a:lnTo>
                    <a:pt x="906" y="4233"/>
                  </a:lnTo>
                  <a:lnTo>
                    <a:pt x="1065" y="4255"/>
                  </a:lnTo>
                  <a:lnTo>
                    <a:pt x="1246" y="4233"/>
                  </a:lnTo>
                  <a:lnTo>
                    <a:pt x="1449" y="4210"/>
                  </a:lnTo>
                  <a:lnTo>
                    <a:pt x="1653" y="4142"/>
                  </a:lnTo>
                  <a:lnTo>
                    <a:pt x="1857" y="4074"/>
                  </a:lnTo>
                  <a:lnTo>
                    <a:pt x="2264" y="3893"/>
                  </a:lnTo>
                  <a:lnTo>
                    <a:pt x="2694" y="3667"/>
                  </a:lnTo>
                  <a:lnTo>
                    <a:pt x="3147" y="3395"/>
                  </a:lnTo>
                  <a:lnTo>
                    <a:pt x="3599" y="3078"/>
                  </a:lnTo>
                  <a:lnTo>
                    <a:pt x="4029" y="2761"/>
                  </a:lnTo>
                  <a:lnTo>
                    <a:pt x="4437" y="2422"/>
                  </a:lnTo>
                  <a:lnTo>
                    <a:pt x="5206" y="1743"/>
                  </a:lnTo>
                  <a:lnTo>
                    <a:pt x="5817" y="1177"/>
                  </a:lnTo>
                  <a:lnTo>
                    <a:pt x="6383" y="61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1968156" y="2673125"/>
              <a:ext cx="34803" cy="82705"/>
            </a:xfrm>
            <a:custGeom>
              <a:avLst/>
              <a:gdLst/>
              <a:ahLst/>
              <a:cxnLst/>
              <a:rect l="l" t="t" r="r" b="b"/>
              <a:pathLst>
                <a:path w="1743" h="4142" extrusionOk="0">
                  <a:moveTo>
                    <a:pt x="1607" y="0"/>
                  </a:moveTo>
                  <a:lnTo>
                    <a:pt x="1562" y="23"/>
                  </a:lnTo>
                  <a:lnTo>
                    <a:pt x="1517" y="68"/>
                  </a:lnTo>
                  <a:lnTo>
                    <a:pt x="1494" y="113"/>
                  </a:lnTo>
                  <a:lnTo>
                    <a:pt x="1403" y="453"/>
                  </a:lnTo>
                  <a:lnTo>
                    <a:pt x="1313" y="860"/>
                  </a:lnTo>
                  <a:lnTo>
                    <a:pt x="1155" y="1358"/>
                  </a:lnTo>
                  <a:lnTo>
                    <a:pt x="951" y="1946"/>
                  </a:lnTo>
                  <a:lnTo>
                    <a:pt x="679" y="2580"/>
                  </a:lnTo>
                  <a:lnTo>
                    <a:pt x="385" y="3259"/>
                  </a:lnTo>
                  <a:lnTo>
                    <a:pt x="204" y="3599"/>
                  </a:lnTo>
                  <a:lnTo>
                    <a:pt x="23" y="3938"/>
                  </a:lnTo>
                  <a:lnTo>
                    <a:pt x="0" y="3983"/>
                  </a:lnTo>
                  <a:lnTo>
                    <a:pt x="0" y="4051"/>
                  </a:lnTo>
                  <a:lnTo>
                    <a:pt x="23" y="4074"/>
                  </a:lnTo>
                  <a:lnTo>
                    <a:pt x="68" y="4119"/>
                  </a:lnTo>
                  <a:lnTo>
                    <a:pt x="113" y="4142"/>
                  </a:lnTo>
                  <a:lnTo>
                    <a:pt x="181" y="4119"/>
                  </a:lnTo>
                  <a:lnTo>
                    <a:pt x="227" y="4074"/>
                  </a:lnTo>
                  <a:lnTo>
                    <a:pt x="430" y="3734"/>
                  </a:lnTo>
                  <a:lnTo>
                    <a:pt x="611" y="3372"/>
                  </a:lnTo>
                  <a:lnTo>
                    <a:pt x="906" y="2693"/>
                  </a:lnTo>
                  <a:lnTo>
                    <a:pt x="1177" y="2037"/>
                  </a:lnTo>
                  <a:lnTo>
                    <a:pt x="1381" y="1426"/>
                  </a:lnTo>
                  <a:lnTo>
                    <a:pt x="1539" y="928"/>
                  </a:lnTo>
                  <a:lnTo>
                    <a:pt x="1652" y="521"/>
                  </a:lnTo>
                  <a:lnTo>
                    <a:pt x="1743" y="158"/>
                  </a:lnTo>
                  <a:lnTo>
                    <a:pt x="1743" y="113"/>
                  </a:lnTo>
                  <a:lnTo>
                    <a:pt x="1720" y="68"/>
                  </a:lnTo>
                  <a:lnTo>
                    <a:pt x="1698" y="23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1922052" y="2842125"/>
              <a:ext cx="414865" cy="393619"/>
            </a:xfrm>
            <a:custGeom>
              <a:avLst/>
              <a:gdLst/>
              <a:ahLst/>
              <a:cxnLst/>
              <a:rect l="l" t="t" r="r" b="b"/>
              <a:pathLst>
                <a:path w="20777" h="19713" extrusionOk="0">
                  <a:moveTo>
                    <a:pt x="2739" y="0"/>
                  </a:moveTo>
                  <a:lnTo>
                    <a:pt x="1" y="17902"/>
                  </a:lnTo>
                  <a:lnTo>
                    <a:pt x="589" y="18061"/>
                  </a:lnTo>
                  <a:lnTo>
                    <a:pt x="1223" y="18197"/>
                  </a:lnTo>
                  <a:lnTo>
                    <a:pt x="1902" y="18332"/>
                  </a:lnTo>
                  <a:lnTo>
                    <a:pt x="2603" y="18468"/>
                  </a:lnTo>
                  <a:lnTo>
                    <a:pt x="4120" y="18694"/>
                  </a:lnTo>
                  <a:lnTo>
                    <a:pt x="5749" y="18898"/>
                  </a:lnTo>
                  <a:lnTo>
                    <a:pt x="7447" y="19079"/>
                  </a:lnTo>
                  <a:lnTo>
                    <a:pt x="9189" y="19215"/>
                  </a:lnTo>
                  <a:lnTo>
                    <a:pt x="10909" y="19351"/>
                  </a:lnTo>
                  <a:lnTo>
                    <a:pt x="12607" y="19441"/>
                  </a:lnTo>
                  <a:lnTo>
                    <a:pt x="14236" y="19532"/>
                  </a:lnTo>
                  <a:lnTo>
                    <a:pt x="15775" y="19600"/>
                  </a:lnTo>
                  <a:lnTo>
                    <a:pt x="18355" y="19668"/>
                  </a:lnTo>
                  <a:lnTo>
                    <a:pt x="20121" y="19713"/>
                  </a:lnTo>
                  <a:lnTo>
                    <a:pt x="20777" y="19713"/>
                  </a:lnTo>
                  <a:lnTo>
                    <a:pt x="20302" y="17382"/>
                  </a:lnTo>
                  <a:lnTo>
                    <a:pt x="19261" y="12222"/>
                  </a:lnTo>
                  <a:lnTo>
                    <a:pt x="18695" y="9461"/>
                  </a:lnTo>
                  <a:lnTo>
                    <a:pt x="18174" y="7062"/>
                  </a:lnTo>
                  <a:lnTo>
                    <a:pt x="17790" y="5364"/>
                  </a:lnTo>
                  <a:lnTo>
                    <a:pt x="17654" y="4889"/>
                  </a:lnTo>
                  <a:lnTo>
                    <a:pt x="17608" y="4776"/>
                  </a:lnTo>
                  <a:lnTo>
                    <a:pt x="17586" y="4731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56730" y="2790610"/>
              <a:ext cx="347534" cy="360194"/>
            </a:xfrm>
            <a:custGeom>
              <a:avLst/>
              <a:gdLst/>
              <a:ahLst/>
              <a:cxnLst/>
              <a:rect l="l" t="t" r="r" b="b"/>
              <a:pathLst>
                <a:path w="17405" h="18039" extrusionOk="0">
                  <a:moveTo>
                    <a:pt x="9257" y="0"/>
                  </a:moveTo>
                  <a:lnTo>
                    <a:pt x="0" y="5772"/>
                  </a:lnTo>
                  <a:lnTo>
                    <a:pt x="8283" y="18038"/>
                  </a:lnTo>
                  <a:lnTo>
                    <a:pt x="17404" y="12516"/>
                  </a:lnTo>
                  <a:lnTo>
                    <a:pt x="9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127214" y="2735022"/>
              <a:ext cx="312751" cy="297376"/>
            </a:xfrm>
            <a:custGeom>
              <a:avLst/>
              <a:gdLst/>
              <a:ahLst/>
              <a:cxnLst/>
              <a:rect l="l" t="t" r="r" b="b"/>
              <a:pathLst>
                <a:path w="15663" h="14893" extrusionOk="0">
                  <a:moveTo>
                    <a:pt x="11950" y="1"/>
                  </a:moveTo>
                  <a:lnTo>
                    <a:pt x="9121" y="6089"/>
                  </a:lnTo>
                  <a:lnTo>
                    <a:pt x="1" y="11158"/>
                  </a:lnTo>
                  <a:lnTo>
                    <a:pt x="1540" y="14847"/>
                  </a:lnTo>
                  <a:lnTo>
                    <a:pt x="1721" y="14870"/>
                  </a:lnTo>
                  <a:lnTo>
                    <a:pt x="1902" y="14893"/>
                  </a:lnTo>
                  <a:lnTo>
                    <a:pt x="2377" y="14893"/>
                  </a:lnTo>
                  <a:lnTo>
                    <a:pt x="2920" y="14847"/>
                  </a:lnTo>
                  <a:lnTo>
                    <a:pt x="3531" y="14757"/>
                  </a:lnTo>
                  <a:lnTo>
                    <a:pt x="4233" y="14644"/>
                  </a:lnTo>
                  <a:lnTo>
                    <a:pt x="4957" y="14485"/>
                  </a:lnTo>
                  <a:lnTo>
                    <a:pt x="5749" y="14281"/>
                  </a:lnTo>
                  <a:lnTo>
                    <a:pt x="6564" y="14055"/>
                  </a:lnTo>
                  <a:lnTo>
                    <a:pt x="7424" y="13806"/>
                  </a:lnTo>
                  <a:lnTo>
                    <a:pt x="8284" y="13512"/>
                  </a:lnTo>
                  <a:lnTo>
                    <a:pt x="9144" y="13218"/>
                  </a:lnTo>
                  <a:lnTo>
                    <a:pt x="10004" y="12878"/>
                  </a:lnTo>
                  <a:lnTo>
                    <a:pt x="10864" y="12539"/>
                  </a:lnTo>
                  <a:lnTo>
                    <a:pt x="11679" y="12177"/>
                  </a:lnTo>
                  <a:lnTo>
                    <a:pt x="12471" y="11792"/>
                  </a:lnTo>
                  <a:lnTo>
                    <a:pt x="13218" y="11407"/>
                  </a:lnTo>
                  <a:lnTo>
                    <a:pt x="13603" y="11181"/>
                  </a:lnTo>
                  <a:lnTo>
                    <a:pt x="13965" y="10909"/>
                  </a:lnTo>
                  <a:lnTo>
                    <a:pt x="14282" y="10615"/>
                  </a:lnTo>
                  <a:lnTo>
                    <a:pt x="14576" y="10298"/>
                  </a:lnTo>
                  <a:lnTo>
                    <a:pt x="14847" y="9959"/>
                  </a:lnTo>
                  <a:lnTo>
                    <a:pt x="15074" y="9597"/>
                  </a:lnTo>
                  <a:lnTo>
                    <a:pt x="15255" y="9212"/>
                  </a:lnTo>
                  <a:lnTo>
                    <a:pt x="15413" y="8804"/>
                  </a:lnTo>
                  <a:lnTo>
                    <a:pt x="15549" y="8397"/>
                  </a:lnTo>
                  <a:lnTo>
                    <a:pt x="15617" y="7990"/>
                  </a:lnTo>
                  <a:lnTo>
                    <a:pt x="15662" y="7560"/>
                  </a:lnTo>
                  <a:lnTo>
                    <a:pt x="15662" y="7130"/>
                  </a:lnTo>
                  <a:lnTo>
                    <a:pt x="15639" y="6700"/>
                  </a:lnTo>
                  <a:lnTo>
                    <a:pt x="15572" y="6270"/>
                  </a:lnTo>
                  <a:lnTo>
                    <a:pt x="15436" y="5840"/>
                  </a:lnTo>
                  <a:lnTo>
                    <a:pt x="15277" y="5432"/>
                  </a:lnTo>
                  <a:lnTo>
                    <a:pt x="15277" y="5410"/>
                  </a:lnTo>
                  <a:lnTo>
                    <a:pt x="14938" y="4640"/>
                  </a:lnTo>
                  <a:lnTo>
                    <a:pt x="14576" y="3893"/>
                  </a:lnTo>
                  <a:lnTo>
                    <a:pt x="14191" y="3146"/>
                  </a:lnTo>
                  <a:lnTo>
                    <a:pt x="13784" y="2422"/>
                  </a:lnTo>
                  <a:lnTo>
                    <a:pt x="13354" y="1743"/>
                  </a:lnTo>
                  <a:lnTo>
                    <a:pt x="12901" y="1110"/>
                  </a:lnTo>
                  <a:lnTo>
                    <a:pt x="12448" y="521"/>
                  </a:lnTo>
                  <a:lnTo>
                    <a:pt x="12199" y="250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2124059" y="2809140"/>
              <a:ext cx="188014" cy="153670"/>
            </a:xfrm>
            <a:custGeom>
              <a:avLst/>
              <a:gdLst/>
              <a:ahLst/>
              <a:cxnLst/>
              <a:rect l="l" t="t" r="r" b="b"/>
              <a:pathLst>
                <a:path w="9416" h="7696" extrusionOk="0">
                  <a:moveTo>
                    <a:pt x="8238" y="0"/>
                  </a:moveTo>
                  <a:lnTo>
                    <a:pt x="8193" y="23"/>
                  </a:lnTo>
                  <a:lnTo>
                    <a:pt x="8148" y="46"/>
                  </a:lnTo>
                  <a:lnTo>
                    <a:pt x="8125" y="91"/>
                  </a:lnTo>
                  <a:lnTo>
                    <a:pt x="8125" y="136"/>
                  </a:lnTo>
                  <a:lnTo>
                    <a:pt x="8125" y="181"/>
                  </a:lnTo>
                  <a:lnTo>
                    <a:pt x="9076" y="2128"/>
                  </a:lnTo>
                  <a:lnTo>
                    <a:pt x="46" y="7469"/>
                  </a:lnTo>
                  <a:lnTo>
                    <a:pt x="23" y="7491"/>
                  </a:lnTo>
                  <a:lnTo>
                    <a:pt x="0" y="7537"/>
                  </a:lnTo>
                  <a:lnTo>
                    <a:pt x="0" y="7582"/>
                  </a:lnTo>
                  <a:lnTo>
                    <a:pt x="0" y="7627"/>
                  </a:lnTo>
                  <a:lnTo>
                    <a:pt x="46" y="7673"/>
                  </a:lnTo>
                  <a:lnTo>
                    <a:pt x="113" y="7695"/>
                  </a:lnTo>
                  <a:lnTo>
                    <a:pt x="181" y="7673"/>
                  </a:lnTo>
                  <a:lnTo>
                    <a:pt x="9415" y="2241"/>
                  </a:lnTo>
                  <a:lnTo>
                    <a:pt x="8352" y="68"/>
                  </a:lnTo>
                  <a:lnTo>
                    <a:pt x="8329" y="23"/>
                  </a:lnTo>
                  <a:lnTo>
                    <a:pt x="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073902" y="2958253"/>
              <a:ext cx="86320" cy="83185"/>
            </a:xfrm>
            <a:custGeom>
              <a:avLst/>
              <a:gdLst/>
              <a:ahLst/>
              <a:cxnLst/>
              <a:rect l="l" t="t" r="r" b="b"/>
              <a:pathLst>
                <a:path w="4323" h="4166" extrusionOk="0">
                  <a:moveTo>
                    <a:pt x="2580" y="1"/>
                  </a:moveTo>
                  <a:lnTo>
                    <a:pt x="2286" y="69"/>
                  </a:lnTo>
                  <a:lnTo>
                    <a:pt x="1947" y="182"/>
                  </a:lnTo>
                  <a:lnTo>
                    <a:pt x="1539" y="318"/>
                  </a:lnTo>
                  <a:lnTo>
                    <a:pt x="1132" y="499"/>
                  </a:lnTo>
                  <a:lnTo>
                    <a:pt x="905" y="612"/>
                  </a:lnTo>
                  <a:lnTo>
                    <a:pt x="702" y="725"/>
                  </a:lnTo>
                  <a:lnTo>
                    <a:pt x="521" y="861"/>
                  </a:lnTo>
                  <a:lnTo>
                    <a:pt x="340" y="997"/>
                  </a:lnTo>
                  <a:lnTo>
                    <a:pt x="181" y="1155"/>
                  </a:lnTo>
                  <a:lnTo>
                    <a:pt x="68" y="1336"/>
                  </a:lnTo>
                  <a:lnTo>
                    <a:pt x="23" y="1427"/>
                  </a:lnTo>
                  <a:lnTo>
                    <a:pt x="0" y="1540"/>
                  </a:lnTo>
                  <a:lnTo>
                    <a:pt x="0" y="1653"/>
                  </a:lnTo>
                  <a:lnTo>
                    <a:pt x="0" y="1766"/>
                  </a:lnTo>
                  <a:lnTo>
                    <a:pt x="45" y="1902"/>
                  </a:lnTo>
                  <a:lnTo>
                    <a:pt x="91" y="2038"/>
                  </a:lnTo>
                  <a:lnTo>
                    <a:pt x="226" y="2332"/>
                  </a:lnTo>
                  <a:lnTo>
                    <a:pt x="453" y="2626"/>
                  </a:lnTo>
                  <a:lnTo>
                    <a:pt x="702" y="2920"/>
                  </a:lnTo>
                  <a:lnTo>
                    <a:pt x="996" y="3215"/>
                  </a:lnTo>
                  <a:lnTo>
                    <a:pt x="1335" y="3486"/>
                  </a:lnTo>
                  <a:lnTo>
                    <a:pt x="1698" y="3713"/>
                  </a:lnTo>
                  <a:lnTo>
                    <a:pt x="2060" y="3916"/>
                  </a:lnTo>
                  <a:lnTo>
                    <a:pt x="2263" y="4007"/>
                  </a:lnTo>
                  <a:lnTo>
                    <a:pt x="2467" y="4052"/>
                  </a:lnTo>
                  <a:lnTo>
                    <a:pt x="2648" y="4120"/>
                  </a:lnTo>
                  <a:lnTo>
                    <a:pt x="2852" y="4143"/>
                  </a:lnTo>
                  <a:lnTo>
                    <a:pt x="3055" y="4165"/>
                  </a:lnTo>
                  <a:lnTo>
                    <a:pt x="3237" y="4165"/>
                  </a:lnTo>
                  <a:lnTo>
                    <a:pt x="3440" y="4120"/>
                  </a:lnTo>
                  <a:lnTo>
                    <a:pt x="3621" y="4075"/>
                  </a:lnTo>
                  <a:lnTo>
                    <a:pt x="3802" y="4007"/>
                  </a:lnTo>
                  <a:lnTo>
                    <a:pt x="3983" y="3916"/>
                  </a:lnTo>
                  <a:lnTo>
                    <a:pt x="4142" y="3803"/>
                  </a:lnTo>
                  <a:lnTo>
                    <a:pt x="4323" y="3645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962725" y="2805526"/>
              <a:ext cx="21725" cy="107126"/>
            </a:xfrm>
            <a:custGeom>
              <a:avLst/>
              <a:gdLst/>
              <a:ahLst/>
              <a:cxnLst/>
              <a:rect l="l" t="t" r="r" b="b"/>
              <a:pathLst>
                <a:path w="1088" h="5365" extrusionOk="0">
                  <a:moveTo>
                    <a:pt x="974" y="0"/>
                  </a:moveTo>
                  <a:lnTo>
                    <a:pt x="929" y="23"/>
                  </a:lnTo>
                  <a:lnTo>
                    <a:pt x="883" y="23"/>
                  </a:lnTo>
                  <a:lnTo>
                    <a:pt x="861" y="68"/>
                  </a:lnTo>
                  <a:lnTo>
                    <a:pt x="838" y="113"/>
                  </a:lnTo>
                  <a:lnTo>
                    <a:pt x="1" y="5228"/>
                  </a:lnTo>
                  <a:lnTo>
                    <a:pt x="1" y="5273"/>
                  </a:lnTo>
                  <a:lnTo>
                    <a:pt x="23" y="5319"/>
                  </a:lnTo>
                  <a:lnTo>
                    <a:pt x="69" y="5364"/>
                  </a:lnTo>
                  <a:lnTo>
                    <a:pt x="182" y="5364"/>
                  </a:lnTo>
                  <a:lnTo>
                    <a:pt x="204" y="5341"/>
                  </a:lnTo>
                  <a:lnTo>
                    <a:pt x="250" y="5319"/>
                  </a:lnTo>
                  <a:lnTo>
                    <a:pt x="250" y="5273"/>
                  </a:lnTo>
                  <a:lnTo>
                    <a:pt x="1087" y="159"/>
                  </a:lnTo>
                  <a:lnTo>
                    <a:pt x="1087" y="113"/>
                  </a:lnTo>
                  <a:lnTo>
                    <a:pt x="1064" y="68"/>
                  </a:lnTo>
                  <a:lnTo>
                    <a:pt x="1019" y="2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2057169" y="2646009"/>
              <a:ext cx="228229" cy="210158"/>
            </a:xfrm>
            <a:custGeom>
              <a:avLst/>
              <a:gdLst/>
              <a:ahLst/>
              <a:cxnLst/>
              <a:rect l="l" t="t" r="r" b="b"/>
              <a:pathLst>
                <a:path w="11430" h="10525" extrusionOk="0">
                  <a:moveTo>
                    <a:pt x="5002" y="0"/>
                  </a:moveTo>
                  <a:lnTo>
                    <a:pt x="4165" y="23"/>
                  </a:lnTo>
                  <a:lnTo>
                    <a:pt x="3373" y="45"/>
                  </a:lnTo>
                  <a:lnTo>
                    <a:pt x="2649" y="113"/>
                  </a:lnTo>
                  <a:lnTo>
                    <a:pt x="1992" y="204"/>
                  </a:lnTo>
                  <a:lnTo>
                    <a:pt x="1427" y="272"/>
                  </a:lnTo>
                  <a:lnTo>
                    <a:pt x="634" y="430"/>
                  </a:lnTo>
                  <a:lnTo>
                    <a:pt x="363" y="475"/>
                  </a:lnTo>
                  <a:lnTo>
                    <a:pt x="250" y="1086"/>
                  </a:lnTo>
                  <a:lnTo>
                    <a:pt x="159" y="1698"/>
                  </a:lnTo>
                  <a:lnTo>
                    <a:pt x="91" y="2263"/>
                  </a:lnTo>
                  <a:lnTo>
                    <a:pt x="46" y="2806"/>
                  </a:lnTo>
                  <a:lnTo>
                    <a:pt x="1" y="3350"/>
                  </a:lnTo>
                  <a:lnTo>
                    <a:pt x="1" y="3870"/>
                  </a:lnTo>
                  <a:lnTo>
                    <a:pt x="1" y="4843"/>
                  </a:lnTo>
                  <a:lnTo>
                    <a:pt x="46" y="5749"/>
                  </a:lnTo>
                  <a:lnTo>
                    <a:pt x="137" y="6563"/>
                  </a:lnTo>
                  <a:lnTo>
                    <a:pt x="250" y="7310"/>
                  </a:lnTo>
                  <a:lnTo>
                    <a:pt x="386" y="7989"/>
                  </a:lnTo>
                  <a:lnTo>
                    <a:pt x="544" y="8578"/>
                  </a:lnTo>
                  <a:lnTo>
                    <a:pt x="725" y="9076"/>
                  </a:lnTo>
                  <a:lnTo>
                    <a:pt x="883" y="9528"/>
                  </a:lnTo>
                  <a:lnTo>
                    <a:pt x="1019" y="9868"/>
                  </a:lnTo>
                  <a:lnTo>
                    <a:pt x="1268" y="10366"/>
                  </a:lnTo>
                  <a:lnTo>
                    <a:pt x="1359" y="10524"/>
                  </a:lnTo>
                  <a:lnTo>
                    <a:pt x="2083" y="9958"/>
                  </a:lnTo>
                  <a:lnTo>
                    <a:pt x="2875" y="9325"/>
                  </a:lnTo>
                  <a:lnTo>
                    <a:pt x="3690" y="8646"/>
                  </a:lnTo>
                  <a:lnTo>
                    <a:pt x="4527" y="7944"/>
                  </a:lnTo>
                  <a:lnTo>
                    <a:pt x="6202" y="6428"/>
                  </a:lnTo>
                  <a:lnTo>
                    <a:pt x="7809" y="4957"/>
                  </a:lnTo>
                  <a:lnTo>
                    <a:pt x="9235" y="3599"/>
                  </a:lnTo>
                  <a:lnTo>
                    <a:pt x="10389" y="2490"/>
                  </a:lnTo>
                  <a:lnTo>
                    <a:pt x="11430" y="1471"/>
                  </a:lnTo>
                  <a:lnTo>
                    <a:pt x="11000" y="1245"/>
                  </a:lnTo>
                  <a:lnTo>
                    <a:pt x="10547" y="1041"/>
                  </a:lnTo>
                  <a:lnTo>
                    <a:pt x="10095" y="860"/>
                  </a:lnTo>
                  <a:lnTo>
                    <a:pt x="9619" y="702"/>
                  </a:lnTo>
                  <a:lnTo>
                    <a:pt x="9167" y="543"/>
                  </a:lnTo>
                  <a:lnTo>
                    <a:pt x="8691" y="430"/>
                  </a:lnTo>
                  <a:lnTo>
                    <a:pt x="8216" y="317"/>
                  </a:lnTo>
                  <a:lnTo>
                    <a:pt x="7741" y="226"/>
                  </a:lnTo>
                  <a:lnTo>
                    <a:pt x="7288" y="159"/>
                  </a:lnTo>
                  <a:lnTo>
                    <a:pt x="6813" y="91"/>
                  </a:lnTo>
                  <a:lnTo>
                    <a:pt x="5885" y="23"/>
                  </a:lnTo>
                  <a:lnTo>
                    <a:pt x="5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2195002" y="2322444"/>
              <a:ext cx="79111" cy="203828"/>
            </a:xfrm>
            <a:custGeom>
              <a:avLst/>
              <a:gdLst/>
              <a:ahLst/>
              <a:cxnLst/>
              <a:rect l="l" t="t" r="r" b="b"/>
              <a:pathLst>
                <a:path w="3962" h="10208" extrusionOk="0">
                  <a:moveTo>
                    <a:pt x="1358" y="1"/>
                  </a:moveTo>
                  <a:lnTo>
                    <a:pt x="1109" y="23"/>
                  </a:lnTo>
                  <a:lnTo>
                    <a:pt x="883" y="68"/>
                  </a:lnTo>
                  <a:lnTo>
                    <a:pt x="679" y="136"/>
                  </a:lnTo>
                  <a:lnTo>
                    <a:pt x="498" y="204"/>
                  </a:lnTo>
                  <a:lnTo>
                    <a:pt x="227" y="317"/>
                  </a:lnTo>
                  <a:lnTo>
                    <a:pt x="46" y="431"/>
                  </a:lnTo>
                  <a:lnTo>
                    <a:pt x="1" y="476"/>
                  </a:lnTo>
                  <a:lnTo>
                    <a:pt x="114" y="2151"/>
                  </a:lnTo>
                  <a:lnTo>
                    <a:pt x="272" y="3848"/>
                  </a:lnTo>
                  <a:lnTo>
                    <a:pt x="385" y="4799"/>
                  </a:lnTo>
                  <a:lnTo>
                    <a:pt x="498" y="5749"/>
                  </a:lnTo>
                  <a:lnTo>
                    <a:pt x="634" y="6700"/>
                  </a:lnTo>
                  <a:lnTo>
                    <a:pt x="793" y="7605"/>
                  </a:lnTo>
                  <a:lnTo>
                    <a:pt x="951" y="8420"/>
                  </a:lnTo>
                  <a:lnTo>
                    <a:pt x="1132" y="9121"/>
                  </a:lnTo>
                  <a:lnTo>
                    <a:pt x="1223" y="9438"/>
                  </a:lnTo>
                  <a:lnTo>
                    <a:pt x="1336" y="9687"/>
                  </a:lnTo>
                  <a:lnTo>
                    <a:pt x="1449" y="9891"/>
                  </a:lnTo>
                  <a:lnTo>
                    <a:pt x="1540" y="10049"/>
                  </a:lnTo>
                  <a:lnTo>
                    <a:pt x="1653" y="10162"/>
                  </a:lnTo>
                  <a:lnTo>
                    <a:pt x="1721" y="10185"/>
                  </a:lnTo>
                  <a:lnTo>
                    <a:pt x="1766" y="10208"/>
                  </a:lnTo>
                  <a:lnTo>
                    <a:pt x="1902" y="10208"/>
                  </a:lnTo>
                  <a:lnTo>
                    <a:pt x="1947" y="10162"/>
                  </a:lnTo>
                  <a:lnTo>
                    <a:pt x="2015" y="10117"/>
                  </a:lnTo>
                  <a:lnTo>
                    <a:pt x="2151" y="9981"/>
                  </a:lnTo>
                  <a:lnTo>
                    <a:pt x="2264" y="9823"/>
                  </a:lnTo>
                  <a:lnTo>
                    <a:pt x="2400" y="9619"/>
                  </a:lnTo>
                  <a:lnTo>
                    <a:pt x="2535" y="9393"/>
                  </a:lnTo>
                  <a:lnTo>
                    <a:pt x="2784" y="8850"/>
                  </a:lnTo>
                  <a:lnTo>
                    <a:pt x="3011" y="8216"/>
                  </a:lnTo>
                  <a:lnTo>
                    <a:pt x="3237" y="7514"/>
                  </a:lnTo>
                  <a:lnTo>
                    <a:pt x="3441" y="6768"/>
                  </a:lnTo>
                  <a:lnTo>
                    <a:pt x="3622" y="5975"/>
                  </a:lnTo>
                  <a:lnTo>
                    <a:pt x="3780" y="5183"/>
                  </a:lnTo>
                  <a:lnTo>
                    <a:pt x="3893" y="4369"/>
                  </a:lnTo>
                  <a:lnTo>
                    <a:pt x="3961" y="3599"/>
                  </a:lnTo>
                  <a:lnTo>
                    <a:pt x="3961" y="2852"/>
                  </a:lnTo>
                  <a:lnTo>
                    <a:pt x="3961" y="2513"/>
                  </a:lnTo>
                  <a:lnTo>
                    <a:pt x="3938" y="2173"/>
                  </a:lnTo>
                  <a:lnTo>
                    <a:pt x="3893" y="1879"/>
                  </a:lnTo>
                  <a:lnTo>
                    <a:pt x="3848" y="1585"/>
                  </a:lnTo>
                  <a:lnTo>
                    <a:pt x="3780" y="1313"/>
                  </a:lnTo>
                  <a:lnTo>
                    <a:pt x="3690" y="1064"/>
                  </a:lnTo>
                  <a:lnTo>
                    <a:pt x="3576" y="861"/>
                  </a:lnTo>
                  <a:lnTo>
                    <a:pt x="3463" y="680"/>
                  </a:lnTo>
                  <a:lnTo>
                    <a:pt x="3327" y="544"/>
                  </a:lnTo>
                  <a:lnTo>
                    <a:pt x="3146" y="431"/>
                  </a:lnTo>
                  <a:lnTo>
                    <a:pt x="2807" y="250"/>
                  </a:lnTo>
                  <a:lnTo>
                    <a:pt x="2490" y="136"/>
                  </a:lnTo>
                  <a:lnTo>
                    <a:pt x="2173" y="68"/>
                  </a:lnTo>
                  <a:lnTo>
                    <a:pt x="1879" y="23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2063499" y="2359503"/>
              <a:ext cx="173997" cy="210597"/>
            </a:xfrm>
            <a:custGeom>
              <a:avLst/>
              <a:gdLst/>
              <a:ahLst/>
              <a:cxnLst/>
              <a:rect l="l" t="t" r="r" b="b"/>
              <a:pathLst>
                <a:path w="8714" h="10547" extrusionOk="0">
                  <a:moveTo>
                    <a:pt x="1" y="0"/>
                  </a:moveTo>
                  <a:lnTo>
                    <a:pt x="1" y="6202"/>
                  </a:lnTo>
                  <a:lnTo>
                    <a:pt x="1" y="6269"/>
                  </a:lnTo>
                  <a:lnTo>
                    <a:pt x="23" y="6699"/>
                  </a:lnTo>
                  <a:lnTo>
                    <a:pt x="91" y="7130"/>
                  </a:lnTo>
                  <a:lnTo>
                    <a:pt x="204" y="7537"/>
                  </a:lnTo>
                  <a:lnTo>
                    <a:pt x="340" y="7922"/>
                  </a:lnTo>
                  <a:lnTo>
                    <a:pt x="544" y="8306"/>
                  </a:lnTo>
                  <a:lnTo>
                    <a:pt x="747" y="8668"/>
                  </a:lnTo>
                  <a:lnTo>
                    <a:pt x="996" y="8985"/>
                  </a:lnTo>
                  <a:lnTo>
                    <a:pt x="1291" y="9302"/>
                  </a:lnTo>
                  <a:lnTo>
                    <a:pt x="1585" y="9574"/>
                  </a:lnTo>
                  <a:lnTo>
                    <a:pt x="1924" y="9823"/>
                  </a:lnTo>
                  <a:lnTo>
                    <a:pt x="2286" y="10026"/>
                  </a:lnTo>
                  <a:lnTo>
                    <a:pt x="2671" y="10207"/>
                  </a:lnTo>
                  <a:lnTo>
                    <a:pt x="3056" y="10343"/>
                  </a:lnTo>
                  <a:lnTo>
                    <a:pt x="3486" y="10456"/>
                  </a:lnTo>
                  <a:lnTo>
                    <a:pt x="3916" y="10524"/>
                  </a:lnTo>
                  <a:lnTo>
                    <a:pt x="4346" y="10547"/>
                  </a:lnTo>
                  <a:lnTo>
                    <a:pt x="4799" y="10524"/>
                  </a:lnTo>
                  <a:lnTo>
                    <a:pt x="5229" y="10456"/>
                  </a:lnTo>
                  <a:lnTo>
                    <a:pt x="5636" y="10343"/>
                  </a:lnTo>
                  <a:lnTo>
                    <a:pt x="6043" y="10207"/>
                  </a:lnTo>
                  <a:lnTo>
                    <a:pt x="6428" y="10026"/>
                  </a:lnTo>
                  <a:lnTo>
                    <a:pt x="6790" y="9800"/>
                  </a:lnTo>
                  <a:lnTo>
                    <a:pt x="7130" y="9551"/>
                  </a:lnTo>
                  <a:lnTo>
                    <a:pt x="7424" y="9280"/>
                  </a:lnTo>
                  <a:lnTo>
                    <a:pt x="7718" y="8963"/>
                  </a:lnTo>
                  <a:lnTo>
                    <a:pt x="7967" y="8623"/>
                  </a:lnTo>
                  <a:lnTo>
                    <a:pt x="8193" y="8284"/>
                  </a:lnTo>
                  <a:lnTo>
                    <a:pt x="8374" y="7899"/>
                  </a:lnTo>
                  <a:lnTo>
                    <a:pt x="8510" y="7492"/>
                  </a:lnTo>
                  <a:lnTo>
                    <a:pt x="8623" y="7084"/>
                  </a:lnTo>
                  <a:lnTo>
                    <a:pt x="8691" y="6654"/>
                  </a:lnTo>
                  <a:lnTo>
                    <a:pt x="8714" y="6202"/>
                  </a:lnTo>
                  <a:lnTo>
                    <a:pt x="8465" y="3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2216247" y="2432263"/>
              <a:ext cx="64176" cy="63736"/>
            </a:xfrm>
            <a:custGeom>
              <a:avLst/>
              <a:gdLst/>
              <a:ahLst/>
              <a:cxnLst/>
              <a:rect l="l" t="t" r="r" b="b"/>
              <a:pathLst>
                <a:path w="3214" h="3192" extrusionOk="0">
                  <a:moveTo>
                    <a:pt x="1449" y="0"/>
                  </a:moveTo>
                  <a:lnTo>
                    <a:pt x="1290" y="23"/>
                  </a:lnTo>
                  <a:lnTo>
                    <a:pt x="1132" y="68"/>
                  </a:lnTo>
                  <a:lnTo>
                    <a:pt x="973" y="113"/>
                  </a:lnTo>
                  <a:lnTo>
                    <a:pt x="838" y="181"/>
                  </a:lnTo>
                  <a:lnTo>
                    <a:pt x="702" y="272"/>
                  </a:lnTo>
                  <a:lnTo>
                    <a:pt x="589" y="362"/>
                  </a:lnTo>
                  <a:lnTo>
                    <a:pt x="476" y="475"/>
                  </a:lnTo>
                  <a:lnTo>
                    <a:pt x="362" y="589"/>
                  </a:lnTo>
                  <a:lnTo>
                    <a:pt x="272" y="702"/>
                  </a:lnTo>
                  <a:lnTo>
                    <a:pt x="204" y="838"/>
                  </a:lnTo>
                  <a:lnTo>
                    <a:pt x="136" y="973"/>
                  </a:lnTo>
                  <a:lnTo>
                    <a:pt x="68" y="1109"/>
                  </a:lnTo>
                  <a:lnTo>
                    <a:pt x="45" y="1268"/>
                  </a:lnTo>
                  <a:lnTo>
                    <a:pt x="23" y="1426"/>
                  </a:lnTo>
                  <a:lnTo>
                    <a:pt x="0" y="1584"/>
                  </a:lnTo>
                  <a:lnTo>
                    <a:pt x="23" y="1765"/>
                  </a:lnTo>
                  <a:lnTo>
                    <a:pt x="45" y="1924"/>
                  </a:lnTo>
                  <a:lnTo>
                    <a:pt x="68" y="2060"/>
                  </a:lnTo>
                  <a:lnTo>
                    <a:pt x="136" y="2218"/>
                  </a:lnTo>
                  <a:lnTo>
                    <a:pt x="204" y="2354"/>
                  </a:lnTo>
                  <a:lnTo>
                    <a:pt x="272" y="2490"/>
                  </a:lnTo>
                  <a:lnTo>
                    <a:pt x="362" y="2603"/>
                  </a:lnTo>
                  <a:lnTo>
                    <a:pt x="476" y="2716"/>
                  </a:lnTo>
                  <a:lnTo>
                    <a:pt x="589" y="2829"/>
                  </a:lnTo>
                  <a:lnTo>
                    <a:pt x="702" y="2920"/>
                  </a:lnTo>
                  <a:lnTo>
                    <a:pt x="838" y="2988"/>
                  </a:lnTo>
                  <a:lnTo>
                    <a:pt x="973" y="3055"/>
                  </a:lnTo>
                  <a:lnTo>
                    <a:pt x="1132" y="3123"/>
                  </a:lnTo>
                  <a:lnTo>
                    <a:pt x="1290" y="3146"/>
                  </a:lnTo>
                  <a:lnTo>
                    <a:pt x="1449" y="3191"/>
                  </a:lnTo>
                  <a:lnTo>
                    <a:pt x="1766" y="3191"/>
                  </a:lnTo>
                  <a:lnTo>
                    <a:pt x="1924" y="3146"/>
                  </a:lnTo>
                  <a:lnTo>
                    <a:pt x="2082" y="3123"/>
                  </a:lnTo>
                  <a:lnTo>
                    <a:pt x="2241" y="3055"/>
                  </a:lnTo>
                  <a:lnTo>
                    <a:pt x="2377" y="2988"/>
                  </a:lnTo>
                  <a:lnTo>
                    <a:pt x="2512" y="2920"/>
                  </a:lnTo>
                  <a:lnTo>
                    <a:pt x="2626" y="2829"/>
                  </a:lnTo>
                  <a:lnTo>
                    <a:pt x="2739" y="2716"/>
                  </a:lnTo>
                  <a:lnTo>
                    <a:pt x="2852" y="2603"/>
                  </a:lnTo>
                  <a:lnTo>
                    <a:pt x="2942" y="2490"/>
                  </a:lnTo>
                  <a:lnTo>
                    <a:pt x="3010" y="2354"/>
                  </a:lnTo>
                  <a:lnTo>
                    <a:pt x="3078" y="2218"/>
                  </a:lnTo>
                  <a:lnTo>
                    <a:pt x="3146" y="2060"/>
                  </a:lnTo>
                  <a:lnTo>
                    <a:pt x="3191" y="1924"/>
                  </a:lnTo>
                  <a:lnTo>
                    <a:pt x="3214" y="1765"/>
                  </a:lnTo>
                  <a:lnTo>
                    <a:pt x="3214" y="1584"/>
                  </a:lnTo>
                  <a:lnTo>
                    <a:pt x="3214" y="1426"/>
                  </a:lnTo>
                  <a:lnTo>
                    <a:pt x="3191" y="1268"/>
                  </a:lnTo>
                  <a:lnTo>
                    <a:pt x="3146" y="1109"/>
                  </a:lnTo>
                  <a:lnTo>
                    <a:pt x="3078" y="973"/>
                  </a:lnTo>
                  <a:lnTo>
                    <a:pt x="3010" y="838"/>
                  </a:lnTo>
                  <a:lnTo>
                    <a:pt x="2942" y="702"/>
                  </a:lnTo>
                  <a:lnTo>
                    <a:pt x="2852" y="589"/>
                  </a:lnTo>
                  <a:lnTo>
                    <a:pt x="2739" y="475"/>
                  </a:lnTo>
                  <a:lnTo>
                    <a:pt x="2626" y="362"/>
                  </a:lnTo>
                  <a:lnTo>
                    <a:pt x="2512" y="272"/>
                  </a:lnTo>
                  <a:lnTo>
                    <a:pt x="2377" y="181"/>
                  </a:lnTo>
                  <a:lnTo>
                    <a:pt x="2241" y="113"/>
                  </a:lnTo>
                  <a:lnTo>
                    <a:pt x="2082" y="68"/>
                  </a:lnTo>
                  <a:lnTo>
                    <a:pt x="1924" y="23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106428" y="2483318"/>
              <a:ext cx="131067" cy="221460"/>
            </a:xfrm>
            <a:custGeom>
              <a:avLst/>
              <a:gdLst/>
              <a:ahLst/>
              <a:cxnLst/>
              <a:rect l="l" t="t" r="r" b="b"/>
              <a:pathLst>
                <a:path w="6564" h="11091" extrusionOk="0">
                  <a:moveTo>
                    <a:pt x="6564" y="1"/>
                  </a:moveTo>
                  <a:lnTo>
                    <a:pt x="2445" y="1902"/>
                  </a:lnTo>
                  <a:lnTo>
                    <a:pt x="1" y="10343"/>
                  </a:lnTo>
                  <a:lnTo>
                    <a:pt x="318" y="10479"/>
                  </a:lnTo>
                  <a:lnTo>
                    <a:pt x="612" y="10615"/>
                  </a:lnTo>
                  <a:lnTo>
                    <a:pt x="929" y="10728"/>
                  </a:lnTo>
                  <a:lnTo>
                    <a:pt x="1245" y="10819"/>
                  </a:lnTo>
                  <a:lnTo>
                    <a:pt x="1856" y="10954"/>
                  </a:lnTo>
                  <a:lnTo>
                    <a:pt x="2445" y="11045"/>
                  </a:lnTo>
                  <a:lnTo>
                    <a:pt x="3011" y="11090"/>
                  </a:lnTo>
                  <a:lnTo>
                    <a:pt x="3554" y="11090"/>
                  </a:lnTo>
                  <a:lnTo>
                    <a:pt x="4074" y="11068"/>
                  </a:lnTo>
                  <a:lnTo>
                    <a:pt x="4550" y="11000"/>
                  </a:lnTo>
                  <a:lnTo>
                    <a:pt x="4980" y="10932"/>
                  </a:lnTo>
                  <a:lnTo>
                    <a:pt x="5364" y="10841"/>
                  </a:lnTo>
                  <a:lnTo>
                    <a:pt x="5727" y="10751"/>
                  </a:lnTo>
                  <a:lnTo>
                    <a:pt x="5998" y="10660"/>
                  </a:lnTo>
                  <a:lnTo>
                    <a:pt x="6406" y="10502"/>
                  </a:lnTo>
                  <a:lnTo>
                    <a:pt x="6564" y="10457"/>
                  </a:lnTo>
                  <a:lnTo>
                    <a:pt x="6564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2144385" y="2455304"/>
              <a:ext cx="29851" cy="29392"/>
            </a:xfrm>
            <a:custGeom>
              <a:avLst/>
              <a:gdLst/>
              <a:ahLst/>
              <a:cxnLst/>
              <a:rect l="l" t="t" r="r" b="b"/>
              <a:pathLst>
                <a:path w="1495" h="1472" extrusionOk="0">
                  <a:moveTo>
                    <a:pt x="589" y="0"/>
                  </a:moveTo>
                  <a:lnTo>
                    <a:pt x="453" y="46"/>
                  </a:lnTo>
                  <a:lnTo>
                    <a:pt x="340" y="114"/>
                  </a:lnTo>
                  <a:lnTo>
                    <a:pt x="227" y="204"/>
                  </a:lnTo>
                  <a:lnTo>
                    <a:pt x="137" y="317"/>
                  </a:lnTo>
                  <a:lnTo>
                    <a:pt x="69" y="453"/>
                  </a:lnTo>
                  <a:lnTo>
                    <a:pt x="23" y="589"/>
                  </a:lnTo>
                  <a:lnTo>
                    <a:pt x="1" y="725"/>
                  </a:lnTo>
                  <a:lnTo>
                    <a:pt x="23" y="883"/>
                  </a:lnTo>
                  <a:lnTo>
                    <a:pt x="69" y="1019"/>
                  </a:lnTo>
                  <a:lnTo>
                    <a:pt x="137" y="1132"/>
                  </a:lnTo>
                  <a:lnTo>
                    <a:pt x="227" y="1245"/>
                  </a:lnTo>
                  <a:lnTo>
                    <a:pt x="340" y="1336"/>
                  </a:lnTo>
                  <a:lnTo>
                    <a:pt x="453" y="1404"/>
                  </a:lnTo>
                  <a:lnTo>
                    <a:pt x="589" y="1449"/>
                  </a:lnTo>
                  <a:lnTo>
                    <a:pt x="748" y="1471"/>
                  </a:lnTo>
                  <a:lnTo>
                    <a:pt x="906" y="1449"/>
                  </a:lnTo>
                  <a:lnTo>
                    <a:pt x="1042" y="1404"/>
                  </a:lnTo>
                  <a:lnTo>
                    <a:pt x="1155" y="1336"/>
                  </a:lnTo>
                  <a:lnTo>
                    <a:pt x="1268" y="1245"/>
                  </a:lnTo>
                  <a:lnTo>
                    <a:pt x="1359" y="1132"/>
                  </a:lnTo>
                  <a:lnTo>
                    <a:pt x="1427" y="1019"/>
                  </a:lnTo>
                  <a:lnTo>
                    <a:pt x="1472" y="883"/>
                  </a:lnTo>
                  <a:lnTo>
                    <a:pt x="1494" y="725"/>
                  </a:lnTo>
                  <a:lnTo>
                    <a:pt x="1472" y="589"/>
                  </a:lnTo>
                  <a:lnTo>
                    <a:pt x="1427" y="453"/>
                  </a:lnTo>
                  <a:lnTo>
                    <a:pt x="1359" y="317"/>
                  </a:lnTo>
                  <a:lnTo>
                    <a:pt x="1268" y="204"/>
                  </a:lnTo>
                  <a:lnTo>
                    <a:pt x="1155" y="114"/>
                  </a:lnTo>
                  <a:lnTo>
                    <a:pt x="1042" y="46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2063499" y="2455304"/>
              <a:ext cx="14476" cy="29392"/>
            </a:xfrm>
            <a:custGeom>
              <a:avLst/>
              <a:gdLst/>
              <a:ahLst/>
              <a:cxnLst/>
              <a:rect l="l" t="t" r="r" b="b"/>
              <a:pathLst>
                <a:path w="725" h="1472" extrusionOk="0">
                  <a:moveTo>
                    <a:pt x="1" y="0"/>
                  </a:moveTo>
                  <a:lnTo>
                    <a:pt x="1" y="1404"/>
                  </a:lnTo>
                  <a:lnTo>
                    <a:pt x="1" y="1471"/>
                  </a:lnTo>
                  <a:lnTo>
                    <a:pt x="136" y="1449"/>
                  </a:lnTo>
                  <a:lnTo>
                    <a:pt x="272" y="1404"/>
                  </a:lnTo>
                  <a:lnTo>
                    <a:pt x="408" y="1336"/>
                  </a:lnTo>
                  <a:lnTo>
                    <a:pt x="521" y="1245"/>
                  </a:lnTo>
                  <a:lnTo>
                    <a:pt x="612" y="1132"/>
                  </a:lnTo>
                  <a:lnTo>
                    <a:pt x="680" y="1019"/>
                  </a:lnTo>
                  <a:lnTo>
                    <a:pt x="702" y="883"/>
                  </a:lnTo>
                  <a:lnTo>
                    <a:pt x="725" y="725"/>
                  </a:lnTo>
                  <a:lnTo>
                    <a:pt x="702" y="589"/>
                  </a:lnTo>
                  <a:lnTo>
                    <a:pt x="680" y="453"/>
                  </a:lnTo>
                  <a:lnTo>
                    <a:pt x="612" y="317"/>
                  </a:lnTo>
                  <a:lnTo>
                    <a:pt x="521" y="204"/>
                  </a:lnTo>
                  <a:lnTo>
                    <a:pt x="408" y="114"/>
                  </a:lnTo>
                  <a:lnTo>
                    <a:pt x="272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2138056" y="2544777"/>
              <a:ext cx="67370" cy="29851"/>
            </a:xfrm>
            <a:custGeom>
              <a:avLst/>
              <a:gdLst/>
              <a:ahLst/>
              <a:cxnLst/>
              <a:rect l="l" t="t" r="r" b="b"/>
              <a:pathLst>
                <a:path w="3374" h="1495" extrusionOk="0">
                  <a:moveTo>
                    <a:pt x="3237" y="1"/>
                  </a:moveTo>
                  <a:lnTo>
                    <a:pt x="3192" y="23"/>
                  </a:lnTo>
                  <a:lnTo>
                    <a:pt x="3147" y="46"/>
                  </a:lnTo>
                  <a:lnTo>
                    <a:pt x="2920" y="272"/>
                  </a:lnTo>
                  <a:lnTo>
                    <a:pt x="2671" y="476"/>
                  </a:lnTo>
                  <a:lnTo>
                    <a:pt x="2423" y="657"/>
                  </a:lnTo>
                  <a:lnTo>
                    <a:pt x="2174" y="793"/>
                  </a:lnTo>
                  <a:lnTo>
                    <a:pt x="1925" y="928"/>
                  </a:lnTo>
                  <a:lnTo>
                    <a:pt x="1676" y="1019"/>
                  </a:lnTo>
                  <a:lnTo>
                    <a:pt x="1449" y="1087"/>
                  </a:lnTo>
                  <a:lnTo>
                    <a:pt x="1200" y="1155"/>
                  </a:lnTo>
                  <a:lnTo>
                    <a:pt x="793" y="1223"/>
                  </a:lnTo>
                  <a:lnTo>
                    <a:pt x="454" y="1245"/>
                  </a:lnTo>
                  <a:lnTo>
                    <a:pt x="137" y="1223"/>
                  </a:lnTo>
                  <a:lnTo>
                    <a:pt x="91" y="1245"/>
                  </a:lnTo>
                  <a:lnTo>
                    <a:pt x="46" y="1268"/>
                  </a:lnTo>
                  <a:lnTo>
                    <a:pt x="1" y="1291"/>
                  </a:lnTo>
                  <a:lnTo>
                    <a:pt x="1" y="1336"/>
                  </a:lnTo>
                  <a:lnTo>
                    <a:pt x="1" y="1404"/>
                  </a:lnTo>
                  <a:lnTo>
                    <a:pt x="24" y="1426"/>
                  </a:lnTo>
                  <a:lnTo>
                    <a:pt x="69" y="1472"/>
                  </a:lnTo>
                  <a:lnTo>
                    <a:pt x="114" y="1472"/>
                  </a:lnTo>
                  <a:lnTo>
                    <a:pt x="363" y="1494"/>
                  </a:lnTo>
                  <a:lnTo>
                    <a:pt x="635" y="1494"/>
                  </a:lnTo>
                  <a:lnTo>
                    <a:pt x="929" y="1449"/>
                  </a:lnTo>
                  <a:lnTo>
                    <a:pt x="1291" y="1381"/>
                  </a:lnTo>
                  <a:lnTo>
                    <a:pt x="1698" y="1291"/>
                  </a:lnTo>
                  <a:lnTo>
                    <a:pt x="2106" y="1132"/>
                  </a:lnTo>
                  <a:lnTo>
                    <a:pt x="2332" y="1019"/>
                  </a:lnTo>
                  <a:lnTo>
                    <a:pt x="2536" y="906"/>
                  </a:lnTo>
                  <a:lnTo>
                    <a:pt x="2739" y="747"/>
                  </a:lnTo>
                  <a:lnTo>
                    <a:pt x="2943" y="589"/>
                  </a:lnTo>
                  <a:lnTo>
                    <a:pt x="3147" y="408"/>
                  </a:lnTo>
                  <a:lnTo>
                    <a:pt x="3328" y="204"/>
                  </a:lnTo>
                  <a:lnTo>
                    <a:pt x="3350" y="159"/>
                  </a:lnTo>
                  <a:lnTo>
                    <a:pt x="3373" y="114"/>
                  </a:lnTo>
                  <a:lnTo>
                    <a:pt x="3350" y="68"/>
                  </a:lnTo>
                  <a:lnTo>
                    <a:pt x="3328" y="23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2206742" y="2432263"/>
              <a:ext cx="42511" cy="55590"/>
            </a:xfrm>
            <a:custGeom>
              <a:avLst/>
              <a:gdLst/>
              <a:ahLst/>
              <a:cxnLst/>
              <a:rect l="l" t="t" r="r" b="b"/>
              <a:pathLst>
                <a:path w="2129" h="2784" extrusionOk="0">
                  <a:moveTo>
                    <a:pt x="1" y="0"/>
                  </a:moveTo>
                  <a:lnTo>
                    <a:pt x="1" y="2784"/>
                  </a:lnTo>
                  <a:lnTo>
                    <a:pt x="2128" y="2784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235215" y="2449434"/>
              <a:ext cx="25778" cy="28933"/>
            </a:xfrm>
            <a:custGeom>
              <a:avLst/>
              <a:gdLst/>
              <a:ahLst/>
              <a:cxnLst/>
              <a:rect l="l" t="t" r="r" b="b"/>
              <a:pathLst>
                <a:path w="1291" h="1449" extrusionOk="0">
                  <a:moveTo>
                    <a:pt x="1178" y="0"/>
                  </a:moveTo>
                  <a:lnTo>
                    <a:pt x="1132" y="23"/>
                  </a:lnTo>
                  <a:lnTo>
                    <a:pt x="114" y="408"/>
                  </a:lnTo>
                  <a:lnTo>
                    <a:pt x="69" y="430"/>
                  </a:lnTo>
                  <a:lnTo>
                    <a:pt x="23" y="453"/>
                  </a:lnTo>
                  <a:lnTo>
                    <a:pt x="1" y="498"/>
                  </a:lnTo>
                  <a:lnTo>
                    <a:pt x="1" y="566"/>
                  </a:lnTo>
                  <a:lnTo>
                    <a:pt x="1" y="611"/>
                  </a:lnTo>
                  <a:lnTo>
                    <a:pt x="1" y="657"/>
                  </a:lnTo>
                  <a:lnTo>
                    <a:pt x="23" y="702"/>
                  </a:lnTo>
                  <a:lnTo>
                    <a:pt x="69" y="747"/>
                  </a:lnTo>
                  <a:lnTo>
                    <a:pt x="1019" y="1426"/>
                  </a:lnTo>
                  <a:lnTo>
                    <a:pt x="1110" y="1449"/>
                  </a:lnTo>
                  <a:lnTo>
                    <a:pt x="1155" y="1426"/>
                  </a:lnTo>
                  <a:lnTo>
                    <a:pt x="1200" y="1381"/>
                  </a:lnTo>
                  <a:lnTo>
                    <a:pt x="1223" y="1335"/>
                  </a:lnTo>
                  <a:lnTo>
                    <a:pt x="1223" y="1290"/>
                  </a:lnTo>
                  <a:lnTo>
                    <a:pt x="1200" y="1245"/>
                  </a:lnTo>
                  <a:lnTo>
                    <a:pt x="1178" y="1222"/>
                  </a:lnTo>
                  <a:lnTo>
                    <a:pt x="318" y="589"/>
                  </a:lnTo>
                  <a:lnTo>
                    <a:pt x="1200" y="249"/>
                  </a:lnTo>
                  <a:lnTo>
                    <a:pt x="1246" y="227"/>
                  </a:lnTo>
                  <a:lnTo>
                    <a:pt x="1291" y="181"/>
                  </a:lnTo>
                  <a:lnTo>
                    <a:pt x="1291" y="136"/>
                  </a:lnTo>
                  <a:lnTo>
                    <a:pt x="1291" y="91"/>
                  </a:lnTo>
                  <a:lnTo>
                    <a:pt x="1246" y="45"/>
                  </a:lnTo>
                  <a:lnTo>
                    <a:pt x="1223" y="23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0F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171960" y="2350018"/>
              <a:ext cx="29851" cy="38877"/>
            </a:xfrm>
            <a:custGeom>
              <a:avLst/>
              <a:gdLst/>
              <a:ahLst/>
              <a:cxnLst/>
              <a:rect l="l" t="t" r="r" b="b"/>
              <a:pathLst>
                <a:path w="1495" h="1947" extrusionOk="0">
                  <a:moveTo>
                    <a:pt x="136" y="0"/>
                  </a:moveTo>
                  <a:lnTo>
                    <a:pt x="91" y="23"/>
                  </a:lnTo>
                  <a:lnTo>
                    <a:pt x="46" y="23"/>
                  </a:lnTo>
                  <a:lnTo>
                    <a:pt x="23" y="68"/>
                  </a:lnTo>
                  <a:lnTo>
                    <a:pt x="0" y="113"/>
                  </a:lnTo>
                  <a:lnTo>
                    <a:pt x="0" y="159"/>
                  </a:lnTo>
                  <a:lnTo>
                    <a:pt x="23" y="204"/>
                  </a:lnTo>
                  <a:lnTo>
                    <a:pt x="1268" y="1901"/>
                  </a:lnTo>
                  <a:lnTo>
                    <a:pt x="1313" y="1946"/>
                  </a:lnTo>
                  <a:lnTo>
                    <a:pt x="1358" y="1946"/>
                  </a:lnTo>
                  <a:lnTo>
                    <a:pt x="1449" y="1924"/>
                  </a:lnTo>
                  <a:lnTo>
                    <a:pt x="1471" y="1901"/>
                  </a:lnTo>
                  <a:lnTo>
                    <a:pt x="1494" y="1856"/>
                  </a:lnTo>
                  <a:lnTo>
                    <a:pt x="1494" y="1788"/>
                  </a:lnTo>
                  <a:lnTo>
                    <a:pt x="1471" y="1743"/>
                  </a:lnTo>
                  <a:lnTo>
                    <a:pt x="227" y="68"/>
                  </a:lnTo>
                  <a:lnTo>
                    <a:pt x="181" y="2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F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2094687" y="2476989"/>
              <a:ext cx="24860" cy="33006"/>
            </a:xfrm>
            <a:custGeom>
              <a:avLst/>
              <a:gdLst/>
              <a:ahLst/>
              <a:cxnLst/>
              <a:rect l="l" t="t" r="r" b="b"/>
              <a:pathLst>
                <a:path w="1245" h="1653" extrusionOk="0">
                  <a:moveTo>
                    <a:pt x="702" y="250"/>
                  </a:moveTo>
                  <a:lnTo>
                    <a:pt x="770" y="295"/>
                  </a:lnTo>
                  <a:lnTo>
                    <a:pt x="838" y="340"/>
                  </a:lnTo>
                  <a:lnTo>
                    <a:pt x="883" y="408"/>
                  </a:lnTo>
                  <a:lnTo>
                    <a:pt x="928" y="499"/>
                  </a:lnTo>
                  <a:lnTo>
                    <a:pt x="973" y="589"/>
                  </a:lnTo>
                  <a:lnTo>
                    <a:pt x="996" y="702"/>
                  </a:lnTo>
                  <a:lnTo>
                    <a:pt x="996" y="815"/>
                  </a:lnTo>
                  <a:lnTo>
                    <a:pt x="996" y="929"/>
                  </a:lnTo>
                  <a:lnTo>
                    <a:pt x="973" y="1042"/>
                  </a:lnTo>
                  <a:lnTo>
                    <a:pt x="928" y="1132"/>
                  </a:lnTo>
                  <a:lnTo>
                    <a:pt x="883" y="1223"/>
                  </a:lnTo>
                  <a:lnTo>
                    <a:pt x="838" y="1291"/>
                  </a:lnTo>
                  <a:lnTo>
                    <a:pt x="770" y="1359"/>
                  </a:lnTo>
                  <a:lnTo>
                    <a:pt x="702" y="1381"/>
                  </a:lnTo>
                  <a:lnTo>
                    <a:pt x="634" y="1404"/>
                  </a:lnTo>
                  <a:lnTo>
                    <a:pt x="543" y="1381"/>
                  </a:lnTo>
                  <a:lnTo>
                    <a:pt x="475" y="1359"/>
                  </a:lnTo>
                  <a:lnTo>
                    <a:pt x="430" y="1291"/>
                  </a:lnTo>
                  <a:lnTo>
                    <a:pt x="362" y="1223"/>
                  </a:lnTo>
                  <a:lnTo>
                    <a:pt x="317" y="1132"/>
                  </a:lnTo>
                  <a:lnTo>
                    <a:pt x="294" y="1042"/>
                  </a:lnTo>
                  <a:lnTo>
                    <a:pt x="272" y="929"/>
                  </a:lnTo>
                  <a:lnTo>
                    <a:pt x="249" y="815"/>
                  </a:lnTo>
                  <a:lnTo>
                    <a:pt x="272" y="702"/>
                  </a:lnTo>
                  <a:lnTo>
                    <a:pt x="294" y="589"/>
                  </a:lnTo>
                  <a:lnTo>
                    <a:pt x="317" y="499"/>
                  </a:lnTo>
                  <a:lnTo>
                    <a:pt x="362" y="408"/>
                  </a:lnTo>
                  <a:lnTo>
                    <a:pt x="430" y="340"/>
                  </a:lnTo>
                  <a:lnTo>
                    <a:pt x="475" y="295"/>
                  </a:lnTo>
                  <a:lnTo>
                    <a:pt x="543" y="250"/>
                  </a:lnTo>
                  <a:close/>
                  <a:moveTo>
                    <a:pt x="498" y="1"/>
                  </a:moveTo>
                  <a:lnTo>
                    <a:pt x="385" y="46"/>
                  </a:lnTo>
                  <a:lnTo>
                    <a:pt x="272" y="137"/>
                  </a:lnTo>
                  <a:lnTo>
                    <a:pt x="181" y="227"/>
                  </a:lnTo>
                  <a:lnTo>
                    <a:pt x="113" y="363"/>
                  </a:lnTo>
                  <a:lnTo>
                    <a:pt x="45" y="499"/>
                  </a:lnTo>
                  <a:lnTo>
                    <a:pt x="23" y="657"/>
                  </a:lnTo>
                  <a:lnTo>
                    <a:pt x="0" y="815"/>
                  </a:lnTo>
                  <a:lnTo>
                    <a:pt x="23" y="997"/>
                  </a:lnTo>
                  <a:lnTo>
                    <a:pt x="45" y="1155"/>
                  </a:lnTo>
                  <a:lnTo>
                    <a:pt x="113" y="1291"/>
                  </a:lnTo>
                  <a:lnTo>
                    <a:pt x="181" y="1404"/>
                  </a:lnTo>
                  <a:lnTo>
                    <a:pt x="272" y="1517"/>
                  </a:lnTo>
                  <a:lnTo>
                    <a:pt x="385" y="1585"/>
                  </a:lnTo>
                  <a:lnTo>
                    <a:pt x="498" y="1630"/>
                  </a:lnTo>
                  <a:lnTo>
                    <a:pt x="634" y="1653"/>
                  </a:lnTo>
                  <a:lnTo>
                    <a:pt x="747" y="1630"/>
                  </a:lnTo>
                  <a:lnTo>
                    <a:pt x="883" y="1585"/>
                  </a:lnTo>
                  <a:lnTo>
                    <a:pt x="973" y="1517"/>
                  </a:lnTo>
                  <a:lnTo>
                    <a:pt x="1064" y="1404"/>
                  </a:lnTo>
                  <a:lnTo>
                    <a:pt x="1154" y="1291"/>
                  </a:lnTo>
                  <a:lnTo>
                    <a:pt x="1200" y="1155"/>
                  </a:lnTo>
                  <a:lnTo>
                    <a:pt x="1245" y="997"/>
                  </a:lnTo>
                  <a:lnTo>
                    <a:pt x="1245" y="815"/>
                  </a:lnTo>
                  <a:lnTo>
                    <a:pt x="1245" y="657"/>
                  </a:lnTo>
                  <a:lnTo>
                    <a:pt x="1200" y="499"/>
                  </a:lnTo>
                  <a:lnTo>
                    <a:pt x="1154" y="363"/>
                  </a:lnTo>
                  <a:lnTo>
                    <a:pt x="1064" y="227"/>
                  </a:lnTo>
                  <a:lnTo>
                    <a:pt x="973" y="137"/>
                  </a:lnTo>
                  <a:lnTo>
                    <a:pt x="883" y="46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2039558" y="2279974"/>
              <a:ext cx="214211" cy="175355"/>
            </a:xfrm>
            <a:custGeom>
              <a:avLst/>
              <a:gdLst/>
              <a:ahLst/>
              <a:cxnLst/>
              <a:rect l="l" t="t" r="r" b="b"/>
              <a:pathLst>
                <a:path w="10728" h="8782" extrusionOk="0">
                  <a:moveTo>
                    <a:pt x="4911" y="0"/>
                  </a:moveTo>
                  <a:lnTo>
                    <a:pt x="4459" y="23"/>
                  </a:lnTo>
                  <a:lnTo>
                    <a:pt x="3983" y="68"/>
                  </a:lnTo>
                  <a:lnTo>
                    <a:pt x="3508" y="113"/>
                  </a:lnTo>
                  <a:lnTo>
                    <a:pt x="3010" y="204"/>
                  </a:lnTo>
                  <a:lnTo>
                    <a:pt x="2490" y="317"/>
                  </a:lnTo>
                  <a:lnTo>
                    <a:pt x="1992" y="430"/>
                  </a:lnTo>
                  <a:lnTo>
                    <a:pt x="1539" y="611"/>
                  </a:lnTo>
                  <a:lnTo>
                    <a:pt x="1313" y="702"/>
                  </a:lnTo>
                  <a:lnTo>
                    <a:pt x="1109" y="815"/>
                  </a:lnTo>
                  <a:lnTo>
                    <a:pt x="928" y="928"/>
                  </a:lnTo>
                  <a:lnTo>
                    <a:pt x="747" y="1064"/>
                  </a:lnTo>
                  <a:lnTo>
                    <a:pt x="589" y="1200"/>
                  </a:lnTo>
                  <a:lnTo>
                    <a:pt x="430" y="1358"/>
                  </a:lnTo>
                  <a:lnTo>
                    <a:pt x="317" y="1517"/>
                  </a:lnTo>
                  <a:lnTo>
                    <a:pt x="204" y="1698"/>
                  </a:lnTo>
                  <a:lnTo>
                    <a:pt x="113" y="1879"/>
                  </a:lnTo>
                  <a:lnTo>
                    <a:pt x="45" y="2082"/>
                  </a:lnTo>
                  <a:lnTo>
                    <a:pt x="0" y="2286"/>
                  </a:lnTo>
                  <a:lnTo>
                    <a:pt x="0" y="2512"/>
                  </a:lnTo>
                  <a:lnTo>
                    <a:pt x="0" y="2852"/>
                  </a:lnTo>
                  <a:lnTo>
                    <a:pt x="23" y="3078"/>
                  </a:lnTo>
                  <a:lnTo>
                    <a:pt x="68" y="3282"/>
                  </a:lnTo>
                  <a:lnTo>
                    <a:pt x="136" y="3440"/>
                  </a:lnTo>
                  <a:lnTo>
                    <a:pt x="204" y="3599"/>
                  </a:lnTo>
                  <a:lnTo>
                    <a:pt x="317" y="3757"/>
                  </a:lnTo>
                  <a:lnTo>
                    <a:pt x="408" y="3870"/>
                  </a:lnTo>
                  <a:lnTo>
                    <a:pt x="521" y="3983"/>
                  </a:lnTo>
                  <a:lnTo>
                    <a:pt x="634" y="4074"/>
                  </a:lnTo>
                  <a:lnTo>
                    <a:pt x="860" y="4210"/>
                  </a:lnTo>
                  <a:lnTo>
                    <a:pt x="1064" y="4323"/>
                  </a:lnTo>
                  <a:lnTo>
                    <a:pt x="1245" y="4391"/>
                  </a:lnTo>
                  <a:lnTo>
                    <a:pt x="5296" y="4323"/>
                  </a:lnTo>
                  <a:lnTo>
                    <a:pt x="5387" y="4481"/>
                  </a:lnTo>
                  <a:lnTo>
                    <a:pt x="5500" y="4617"/>
                  </a:lnTo>
                  <a:lnTo>
                    <a:pt x="5703" y="4866"/>
                  </a:lnTo>
                  <a:lnTo>
                    <a:pt x="5952" y="5070"/>
                  </a:lnTo>
                  <a:lnTo>
                    <a:pt x="6201" y="5228"/>
                  </a:lnTo>
                  <a:lnTo>
                    <a:pt x="6473" y="5364"/>
                  </a:lnTo>
                  <a:lnTo>
                    <a:pt x="6744" y="5432"/>
                  </a:lnTo>
                  <a:lnTo>
                    <a:pt x="7016" y="5500"/>
                  </a:lnTo>
                  <a:lnTo>
                    <a:pt x="7288" y="5522"/>
                  </a:lnTo>
                  <a:lnTo>
                    <a:pt x="7537" y="5545"/>
                  </a:lnTo>
                  <a:lnTo>
                    <a:pt x="7786" y="5545"/>
                  </a:lnTo>
                  <a:lnTo>
                    <a:pt x="8170" y="5500"/>
                  </a:lnTo>
                  <a:lnTo>
                    <a:pt x="8464" y="5454"/>
                  </a:lnTo>
                  <a:lnTo>
                    <a:pt x="8555" y="5432"/>
                  </a:lnTo>
                  <a:lnTo>
                    <a:pt x="8713" y="8374"/>
                  </a:lnTo>
                  <a:lnTo>
                    <a:pt x="8736" y="8487"/>
                  </a:lnTo>
                  <a:lnTo>
                    <a:pt x="8781" y="8578"/>
                  </a:lnTo>
                  <a:lnTo>
                    <a:pt x="8827" y="8646"/>
                  </a:lnTo>
                  <a:lnTo>
                    <a:pt x="8894" y="8714"/>
                  </a:lnTo>
                  <a:lnTo>
                    <a:pt x="8985" y="8759"/>
                  </a:lnTo>
                  <a:lnTo>
                    <a:pt x="9076" y="8781"/>
                  </a:lnTo>
                  <a:lnTo>
                    <a:pt x="9189" y="8781"/>
                  </a:lnTo>
                  <a:lnTo>
                    <a:pt x="9279" y="8759"/>
                  </a:lnTo>
                  <a:lnTo>
                    <a:pt x="9392" y="8714"/>
                  </a:lnTo>
                  <a:lnTo>
                    <a:pt x="9483" y="8646"/>
                  </a:lnTo>
                  <a:lnTo>
                    <a:pt x="9551" y="8532"/>
                  </a:lnTo>
                  <a:lnTo>
                    <a:pt x="9573" y="8442"/>
                  </a:lnTo>
                  <a:lnTo>
                    <a:pt x="10705" y="4934"/>
                  </a:lnTo>
                  <a:lnTo>
                    <a:pt x="10728" y="4662"/>
                  </a:lnTo>
                  <a:lnTo>
                    <a:pt x="10728" y="4391"/>
                  </a:lnTo>
                  <a:lnTo>
                    <a:pt x="10728" y="4119"/>
                  </a:lnTo>
                  <a:lnTo>
                    <a:pt x="10682" y="3848"/>
                  </a:lnTo>
                  <a:lnTo>
                    <a:pt x="10637" y="3576"/>
                  </a:lnTo>
                  <a:lnTo>
                    <a:pt x="10569" y="3327"/>
                  </a:lnTo>
                  <a:lnTo>
                    <a:pt x="10456" y="3055"/>
                  </a:lnTo>
                  <a:lnTo>
                    <a:pt x="10366" y="2807"/>
                  </a:lnTo>
                  <a:lnTo>
                    <a:pt x="10230" y="2558"/>
                  </a:lnTo>
                  <a:lnTo>
                    <a:pt x="10071" y="2309"/>
                  </a:lnTo>
                  <a:lnTo>
                    <a:pt x="9913" y="2082"/>
                  </a:lnTo>
                  <a:lnTo>
                    <a:pt x="9732" y="1856"/>
                  </a:lnTo>
                  <a:lnTo>
                    <a:pt x="9528" y="1652"/>
                  </a:lnTo>
                  <a:lnTo>
                    <a:pt x="9302" y="1426"/>
                  </a:lnTo>
                  <a:lnTo>
                    <a:pt x="9076" y="1245"/>
                  </a:lnTo>
                  <a:lnTo>
                    <a:pt x="8827" y="1064"/>
                  </a:lnTo>
                  <a:lnTo>
                    <a:pt x="8555" y="883"/>
                  </a:lnTo>
                  <a:lnTo>
                    <a:pt x="8261" y="724"/>
                  </a:lnTo>
                  <a:lnTo>
                    <a:pt x="7967" y="589"/>
                  </a:lnTo>
                  <a:lnTo>
                    <a:pt x="7627" y="453"/>
                  </a:lnTo>
                  <a:lnTo>
                    <a:pt x="7288" y="340"/>
                  </a:lnTo>
                  <a:lnTo>
                    <a:pt x="6948" y="226"/>
                  </a:lnTo>
                  <a:lnTo>
                    <a:pt x="6563" y="159"/>
                  </a:lnTo>
                  <a:lnTo>
                    <a:pt x="6179" y="91"/>
                  </a:lnTo>
                  <a:lnTo>
                    <a:pt x="5771" y="45"/>
                  </a:lnTo>
                  <a:lnTo>
                    <a:pt x="5341" y="23"/>
                  </a:lnTo>
                  <a:lnTo>
                    <a:pt x="4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2072983" y="2616638"/>
              <a:ext cx="196600" cy="167667"/>
            </a:xfrm>
            <a:custGeom>
              <a:avLst/>
              <a:gdLst/>
              <a:ahLst/>
              <a:cxnLst/>
              <a:rect l="l" t="t" r="r" b="b"/>
              <a:pathLst>
                <a:path w="9846" h="8397" extrusionOk="0">
                  <a:moveTo>
                    <a:pt x="8194" y="0"/>
                  </a:moveTo>
                  <a:lnTo>
                    <a:pt x="7583" y="656"/>
                  </a:lnTo>
                  <a:lnTo>
                    <a:pt x="6904" y="1358"/>
                  </a:lnTo>
                  <a:lnTo>
                    <a:pt x="6089" y="2173"/>
                  </a:lnTo>
                  <a:lnTo>
                    <a:pt x="5184" y="3055"/>
                  </a:lnTo>
                  <a:lnTo>
                    <a:pt x="4278" y="3893"/>
                  </a:lnTo>
                  <a:lnTo>
                    <a:pt x="3826" y="4255"/>
                  </a:lnTo>
                  <a:lnTo>
                    <a:pt x="3396" y="4594"/>
                  </a:lnTo>
                  <a:lnTo>
                    <a:pt x="3011" y="4889"/>
                  </a:lnTo>
                  <a:lnTo>
                    <a:pt x="2671" y="5092"/>
                  </a:lnTo>
                  <a:lnTo>
                    <a:pt x="2490" y="679"/>
                  </a:lnTo>
                  <a:lnTo>
                    <a:pt x="499" y="1788"/>
                  </a:lnTo>
                  <a:lnTo>
                    <a:pt x="1" y="7401"/>
                  </a:lnTo>
                  <a:lnTo>
                    <a:pt x="816" y="6790"/>
                  </a:lnTo>
                  <a:lnTo>
                    <a:pt x="1630" y="6246"/>
                  </a:lnTo>
                  <a:lnTo>
                    <a:pt x="2490" y="5681"/>
                  </a:lnTo>
                  <a:lnTo>
                    <a:pt x="2739" y="8397"/>
                  </a:lnTo>
                  <a:lnTo>
                    <a:pt x="3509" y="7921"/>
                  </a:lnTo>
                  <a:lnTo>
                    <a:pt x="4369" y="7355"/>
                  </a:lnTo>
                  <a:lnTo>
                    <a:pt x="5410" y="6609"/>
                  </a:lnTo>
                  <a:lnTo>
                    <a:pt x="5976" y="6201"/>
                  </a:lnTo>
                  <a:lnTo>
                    <a:pt x="6564" y="5749"/>
                  </a:lnTo>
                  <a:lnTo>
                    <a:pt x="7153" y="5273"/>
                  </a:lnTo>
                  <a:lnTo>
                    <a:pt x="7741" y="4775"/>
                  </a:lnTo>
                  <a:lnTo>
                    <a:pt x="8307" y="4255"/>
                  </a:lnTo>
                  <a:lnTo>
                    <a:pt x="8850" y="3734"/>
                  </a:lnTo>
                  <a:lnTo>
                    <a:pt x="9348" y="3191"/>
                  </a:lnTo>
                  <a:lnTo>
                    <a:pt x="9823" y="2648"/>
                  </a:lnTo>
                  <a:lnTo>
                    <a:pt x="9846" y="2603"/>
                  </a:lnTo>
                  <a:lnTo>
                    <a:pt x="9823" y="2557"/>
                  </a:lnTo>
                  <a:lnTo>
                    <a:pt x="9710" y="2399"/>
                  </a:lnTo>
                  <a:lnTo>
                    <a:pt x="9257" y="1878"/>
                  </a:lnTo>
                  <a:lnTo>
                    <a:pt x="8986" y="1539"/>
                  </a:lnTo>
                  <a:lnTo>
                    <a:pt x="8692" y="1109"/>
                  </a:lnTo>
                  <a:lnTo>
                    <a:pt x="8556" y="860"/>
                  </a:lnTo>
                  <a:lnTo>
                    <a:pt x="8420" y="588"/>
                  </a:lnTo>
                  <a:lnTo>
                    <a:pt x="8307" y="317"/>
                  </a:lnTo>
                  <a:lnTo>
                    <a:pt x="8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1206713" y="3744554"/>
              <a:ext cx="111638" cy="219203"/>
            </a:xfrm>
            <a:custGeom>
              <a:avLst/>
              <a:gdLst/>
              <a:ahLst/>
              <a:cxnLst/>
              <a:rect l="l" t="t" r="r" b="b"/>
              <a:pathLst>
                <a:path w="5591" h="10978" extrusionOk="0">
                  <a:moveTo>
                    <a:pt x="5590" y="1"/>
                  </a:moveTo>
                  <a:lnTo>
                    <a:pt x="0" y="521"/>
                  </a:lnTo>
                  <a:lnTo>
                    <a:pt x="2015" y="10411"/>
                  </a:lnTo>
                  <a:lnTo>
                    <a:pt x="5070" y="10977"/>
                  </a:lnTo>
                  <a:lnTo>
                    <a:pt x="5590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1238800" y="3934361"/>
              <a:ext cx="142808" cy="55590"/>
            </a:xfrm>
            <a:custGeom>
              <a:avLst/>
              <a:gdLst/>
              <a:ahLst/>
              <a:cxnLst/>
              <a:rect l="l" t="t" r="r" b="b"/>
              <a:pathLst>
                <a:path w="7152" h="2784" extrusionOk="0">
                  <a:moveTo>
                    <a:pt x="181" y="0"/>
                  </a:moveTo>
                  <a:lnTo>
                    <a:pt x="159" y="45"/>
                  </a:lnTo>
                  <a:lnTo>
                    <a:pt x="113" y="340"/>
                  </a:lnTo>
                  <a:lnTo>
                    <a:pt x="68" y="588"/>
                  </a:lnTo>
                  <a:lnTo>
                    <a:pt x="23" y="905"/>
                  </a:lnTo>
                  <a:lnTo>
                    <a:pt x="0" y="1290"/>
                  </a:lnTo>
                  <a:lnTo>
                    <a:pt x="0" y="1720"/>
                  </a:lnTo>
                  <a:lnTo>
                    <a:pt x="23" y="2195"/>
                  </a:lnTo>
                  <a:lnTo>
                    <a:pt x="68" y="2716"/>
                  </a:lnTo>
                  <a:lnTo>
                    <a:pt x="249" y="2739"/>
                  </a:lnTo>
                  <a:lnTo>
                    <a:pt x="611" y="2739"/>
                  </a:lnTo>
                  <a:lnTo>
                    <a:pt x="634" y="2354"/>
                  </a:lnTo>
                  <a:lnTo>
                    <a:pt x="657" y="1969"/>
                  </a:lnTo>
                  <a:lnTo>
                    <a:pt x="702" y="1652"/>
                  </a:lnTo>
                  <a:lnTo>
                    <a:pt x="724" y="1562"/>
                  </a:lnTo>
                  <a:lnTo>
                    <a:pt x="747" y="1539"/>
                  </a:lnTo>
                  <a:lnTo>
                    <a:pt x="770" y="1539"/>
                  </a:lnTo>
                  <a:lnTo>
                    <a:pt x="996" y="1562"/>
                  </a:lnTo>
                  <a:lnTo>
                    <a:pt x="1268" y="1652"/>
                  </a:lnTo>
                  <a:lnTo>
                    <a:pt x="1607" y="1765"/>
                  </a:lnTo>
                  <a:lnTo>
                    <a:pt x="1788" y="1879"/>
                  </a:lnTo>
                  <a:lnTo>
                    <a:pt x="2241" y="2127"/>
                  </a:lnTo>
                  <a:lnTo>
                    <a:pt x="2535" y="2286"/>
                  </a:lnTo>
                  <a:lnTo>
                    <a:pt x="2897" y="2444"/>
                  </a:lnTo>
                  <a:lnTo>
                    <a:pt x="3282" y="2625"/>
                  </a:lnTo>
                  <a:lnTo>
                    <a:pt x="3667" y="2761"/>
                  </a:lnTo>
                  <a:lnTo>
                    <a:pt x="6767" y="2784"/>
                  </a:lnTo>
                  <a:lnTo>
                    <a:pt x="6835" y="2761"/>
                  </a:lnTo>
                  <a:lnTo>
                    <a:pt x="6903" y="2739"/>
                  </a:lnTo>
                  <a:lnTo>
                    <a:pt x="7039" y="2671"/>
                  </a:lnTo>
                  <a:lnTo>
                    <a:pt x="7107" y="2580"/>
                  </a:lnTo>
                  <a:lnTo>
                    <a:pt x="7152" y="2444"/>
                  </a:lnTo>
                  <a:lnTo>
                    <a:pt x="7152" y="2331"/>
                  </a:lnTo>
                  <a:lnTo>
                    <a:pt x="7129" y="2195"/>
                  </a:lnTo>
                  <a:lnTo>
                    <a:pt x="7039" y="2082"/>
                  </a:lnTo>
                  <a:lnTo>
                    <a:pt x="6971" y="2037"/>
                  </a:lnTo>
                  <a:lnTo>
                    <a:pt x="6903" y="2014"/>
                  </a:lnTo>
                  <a:lnTo>
                    <a:pt x="3644" y="27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1161068" y="3488777"/>
              <a:ext cx="158183" cy="272077"/>
            </a:xfrm>
            <a:custGeom>
              <a:avLst/>
              <a:gdLst/>
              <a:ahLst/>
              <a:cxnLst/>
              <a:rect l="l" t="t" r="r" b="b"/>
              <a:pathLst>
                <a:path w="7922" h="13626" extrusionOk="0">
                  <a:moveTo>
                    <a:pt x="3011" y="1"/>
                  </a:moveTo>
                  <a:lnTo>
                    <a:pt x="2762" y="23"/>
                  </a:lnTo>
                  <a:lnTo>
                    <a:pt x="2535" y="46"/>
                  </a:lnTo>
                  <a:lnTo>
                    <a:pt x="2332" y="114"/>
                  </a:lnTo>
                  <a:lnTo>
                    <a:pt x="2105" y="182"/>
                  </a:lnTo>
                  <a:lnTo>
                    <a:pt x="1902" y="272"/>
                  </a:lnTo>
                  <a:lnTo>
                    <a:pt x="1698" y="363"/>
                  </a:lnTo>
                  <a:lnTo>
                    <a:pt x="1336" y="612"/>
                  </a:lnTo>
                  <a:lnTo>
                    <a:pt x="996" y="861"/>
                  </a:lnTo>
                  <a:lnTo>
                    <a:pt x="725" y="1132"/>
                  </a:lnTo>
                  <a:lnTo>
                    <a:pt x="476" y="1404"/>
                  </a:lnTo>
                  <a:lnTo>
                    <a:pt x="272" y="1630"/>
                  </a:lnTo>
                  <a:lnTo>
                    <a:pt x="136" y="1811"/>
                  </a:lnTo>
                  <a:lnTo>
                    <a:pt x="1" y="1992"/>
                  </a:lnTo>
                  <a:lnTo>
                    <a:pt x="2286" y="13331"/>
                  </a:lnTo>
                  <a:lnTo>
                    <a:pt x="2513" y="13354"/>
                  </a:lnTo>
                  <a:lnTo>
                    <a:pt x="3101" y="13444"/>
                  </a:lnTo>
                  <a:lnTo>
                    <a:pt x="3939" y="13535"/>
                  </a:lnTo>
                  <a:lnTo>
                    <a:pt x="4414" y="13580"/>
                  </a:lnTo>
                  <a:lnTo>
                    <a:pt x="4912" y="13603"/>
                  </a:lnTo>
                  <a:lnTo>
                    <a:pt x="5410" y="13625"/>
                  </a:lnTo>
                  <a:lnTo>
                    <a:pt x="5907" y="13603"/>
                  </a:lnTo>
                  <a:lnTo>
                    <a:pt x="6360" y="13580"/>
                  </a:lnTo>
                  <a:lnTo>
                    <a:pt x="6813" y="13490"/>
                  </a:lnTo>
                  <a:lnTo>
                    <a:pt x="7198" y="13399"/>
                  </a:lnTo>
                  <a:lnTo>
                    <a:pt x="7356" y="13331"/>
                  </a:lnTo>
                  <a:lnTo>
                    <a:pt x="7514" y="13241"/>
                  </a:lnTo>
                  <a:lnTo>
                    <a:pt x="7628" y="13150"/>
                  </a:lnTo>
                  <a:lnTo>
                    <a:pt x="7741" y="13060"/>
                  </a:lnTo>
                  <a:lnTo>
                    <a:pt x="7831" y="12946"/>
                  </a:lnTo>
                  <a:lnTo>
                    <a:pt x="7876" y="12811"/>
                  </a:lnTo>
                  <a:lnTo>
                    <a:pt x="7899" y="12494"/>
                  </a:lnTo>
                  <a:lnTo>
                    <a:pt x="7922" y="11588"/>
                  </a:lnTo>
                  <a:lnTo>
                    <a:pt x="7922" y="10955"/>
                  </a:lnTo>
                  <a:lnTo>
                    <a:pt x="7922" y="10231"/>
                  </a:lnTo>
                  <a:lnTo>
                    <a:pt x="7876" y="9438"/>
                  </a:lnTo>
                  <a:lnTo>
                    <a:pt x="7809" y="8578"/>
                  </a:lnTo>
                  <a:lnTo>
                    <a:pt x="7718" y="7673"/>
                  </a:lnTo>
                  <a:lnTo>
                    <a:pt x="7560" y="6745"/>
                  </a:lnTo>
                  <a:lnTo>
                    <a:pt x="7379" y="5795"/>
                  </a:lnTo>
                  <a:lnTo>
                    <a:pt x="7265" y="5342"/>
                  </a:lnTo>
                  <a:lnTo>
                    <a:pt x="7152" y="4867"/>
                  </a:lnTo>
                  <a:lnTo>
                    <a:pt x="7016" y="4414"/>
                  </a:lnTo>
                  <a:lnTo>
                    <a:pt x="6858" y="3961"/>
                  </a:lnTo>
                  <a:lnTo>
                    <a:pt x="6677" y="3509"/>
                  </a:lnTo>
                  <a:lnTo>
                    <a:pt x="6496" y="3101"/>
                  </a:lnTo>
                  <a:lnTo>
                    <a:pt x="6292" y="2671"/>
                  </a:lnTo>
                  <a:lnTo>
                    <a:pt x="6066" y="2287"/>
                  </a:lnTo>
                  <a:lnTo>
                    <a:pt x="5840" y="1902"/>
                  </a:lnTo>
                  <a:lnTo>
                    <a:pt x="5568" y="1540"/>
                  </a:lnTo>
                  <a:lnTo>
                    <a:pt x="5296" y="1223"/>
                  </a:lnTo>
                  <a:lnTo>
                    <a:pt x="5025" y="929"/>
                  </a:lnTo>
                  <a:lnTo>
                    <a:pt x="4776" y="702"/>
                  </a:lnTo>
                  <a:lnTo>
                    <a:pt x="4504" y="499"/>
                  </a:lnTo>
                  <a:lnTo>
                    <a:pt x="4255" y="340"/>
                  </a:lnTo>
                  <a:lnTo>
                    <a:pt x="3984" y="205"/>
                  </a:lnTo>
                  <a:lnTo>
                    <a:pt x="3735" y="114"/>
                  </a:lnTo>
                  <a:lnTo>
                    <a:pt x="3486" y="46"/>
                  </a:lnTo>
                  <a:lnTo>
                    <a:pt x="3237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991608" y="3743197"/>
              <a:ext cx="111638" cy="221919"/>
            </a:xfrm>
            <a:custGeom>
              <a:avLst/>
              <a:gdLst/>
              <a:ahLst/>
              <a:cxnLst/>
              <a:rect l="l" t="t" r="r" b="b"/>
              <a:pathLst>
                <a:path w="5591" h="11114" extrusionOk="0">
                  <a:moveTo>
                    <a:pt x="1" y="1"/>
                  </a:moveTo>
                  <a:lnTo>
                    <a:pt x="498" y="10095"/>
                  </a:lnTo>
                  <a:lnTo>
                    <a:pt x="3441" y="11113"/>
                  </a:lnTo>
                  <a:lnTo>
                    <a:pt x="5591" y="3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989811" y="3926214"/>
              <a:ext cx="141010" cy="74579"/>
            </a:xfrm>
            <a:custGeom>
              <a:avLst/>
              <a:gdLst/>
              <a:ahLst/>
              <a:cxnLst/>
              <a:rect l="l" t="t" r="r" b="b"/>
              <a:pathLst>
                <a:path w="7062" h="3735" extrusionOk="0">
                  <a:moveTo>
                    <a:pt x="498" y="1"/>
                  </a:moveTo>
                  <a:lnTo>
                    <a:pt x="475" y="46"/>
                  </a:lnTo>
                  <a:lnTo>
                    <a:pt x="385" y="318"/>
                  </a:lnTo>
                  <a:lnTo>
                    <a:pt x="294" y="566"/>
                  </a:lnTo>
                  <a:lnTo>
                    <a:pt x="204" y="883"/>
                  </a:lnTo>
                  <a:lnTo>
                    <a:pt x="136" y="1245"/>
                  </a:lnTo>
                  <a:lnTo>
                    <a:pt x="68" y="1675"/>
                  </a:lnTo>
                  <a:lnTo>
                    <a:pt x="23" y="2151"/>
                  </a:lnTo>
                  <a:lnTo>
                    <a:pt x="0" y="2671"/>
                  </a:lnTo>
                  <a:lnTo>
                    <a:pt x="158" y="2717"/>
                  </a:lnTo>
                  <a:lnTo>
                    <a:pt x="543" y="2784"/>
                  </a:lnTo>
                  <a:lnTo>
                    <a:pt x="588" y="2400"/>
                  </a:lnTo>
                  <a:lnTo>
                    <a:pt x="679" y="2015"/>
                  </a:lnTo>
                  <a:lnTo>
                    <a:pt x="770" y="1721"/>
                  </a:lnTo>
                  <a:lnTo>
                    <a:pt x="815" y="1630"/>
                  </a:lnTo>
                  <a:lnTo>
                    <a:pt x="837" y="1608"/>
                  </a:lnTo>
                  <a:lnTo>
                    <a:pt x="860" y="1608"/>
                  </a:lnTo>
                  <a:lnTo>
                    <a:pt x="1064" y="1675"/>
                  </a:lnTo>
                  <a:lnTo>
                    <a:pt x="1335" y="1789"/>
                  </a:lnTo>
                  <a:lnTo>
                    <a:pt x="1652" y="1970"/>
                  </a:lnTo>
                  <a:lnTo>
                    <a:pt x="1811" y="2083"/>
                  </a:lnTo>
                  <a:lnTo>
                    <a:pt x="2218" y="2422"/>
                  </a:lnTo>
                  <a:lnTo>
                    <a:pt x="2490" y="2626"/>
                  </a:lnTo>
                  <a:lnTo>
                    <a:pt x="2806" y="2830"/>
                  </a:lnTo>
                  <a:lnTo>
                    <a:pt x="3168" y="3056"/>
                  </a:lnTo>
                  <a:lnTo>
                    <a:pt x="3553" y="3260"/>
                  </a:lnTo>
                  <a:lnTo>
                    <a:pt x="6609" y="3735"/>
                  </a:lnTo>
                  <a:lnTo>
                    <a:pt x="6676" y="3735"/>
                  </a:lnTo>
                  <a:lnTo>
                    <a:pt x="6744" y="3712"/>
                  </a:lnTo>
                  <a:lnTo>
                    <a:pt x="6880" y="3667"/>
                  </a:lnTo>
                  <a:lnTo>
                    <a:pt x="6971" y="3577"/>
                  </a:lnTo>
                  <a:lnTo>
                    <a:pt x="7039" y="3463"/>
                  </a:lnTo>
                  <a:lnTo>
                    <a:pt x="7061" y="3328"/>
                  </a:lnTo>
                  <a:lnTo>
                    <a:pt x="7039" y="3192"/>
                  </a:lnTo>
                  <a:lnTo>
                    <a:pt x="6971" y="3079"/>
                  </a:lnTo>
                  <a:lnTo>
                    <a:pt x="6925" y="3033"/>
                  </a:lnTo>
                  <a:lnTo>
                    <a:pt x="6858" y="2988"/>
                  </a:lnTo>
                  <a:lnTo>
                    <a:pt x="3893" y="793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979868" y="3482008"/>
              <a:ext cx="135140" cy="278387"/>
            </a:xfrm>
            <a:custGeom>
              <a:avLst/>
              <a:gdLst/>
              <a:ahLst/>
              <a:cxnLst/>
              <a:rect l="l" t="t" r="r" b="b"/>
              <a:pathLst>
                <a:path w="6768" h="13942" extrusionOk="0">
                  <a:moveTo>
                    <a:pt x="2806" y="0"/>
                  </a:moveTo>
                  <a:lnTo>
                    <a:pt x="2580" y="23"/>
                  </a:lnTo>
                  <a:lnTo>
                    <a:pt x="2354" y="68"/>
                  </a:lnTo>
                  <a:lnTo>
                    <a:pt x="2150" y="136"/>
                  </a:lnTo>
                  <a:lnTo>
                    <a:pt x="1924" y="204"/>
                  </a:lnTo>
                  <a:lnTo>
                    <a:pt x="1539" y="385"/>
                  </a:lnTo>
                  <a:lnTo>
                    <a:pt x="1154" y="589"/>
                  </a:lnTo>
                  <a:lnTo>
                    <a:pt x="838" y="815"/>
                  </a:lnTo>
                  <a:lnTo>
                    <a:pt x="543" y="1019"/>
                  </a:lnTo>
                  <a:lnTo>
                    <a:pt x="317" y="1223"/>
                  </a:lnTo>
                  <a:lnTo>
                    <a:pt x="159" y="1381"/>
                  </a:lnTo>
                  <a:lnTo>
                    <a:pt x="0" y="1539"/>
                  </a:lnTo>
                  <a:lnTo>
                    <a:pt x="589" y="13082"/>
                  </a:lnTo>
                  <a:lnTo>
                    <a:pt x="792" y="13150"/>
                  </a:lnTo>
                  <a:lnTo>
                    <a:pt x="1358" y="13331"/>
                  </a:lnTo>
                  <a:lnTo>
                    <a:pt x="2173" y="13557"/>
                  </a:lnTo>
                  <a:lnTo>
                    <a:pt x="2625" y="13648"/>
                  </a:lnTo>
                  <a:lnTo>
                    <a:pt x="3123" y="13761"/>
                  </a:lnTo>
                  <a:lnTo>
                    <a:pt x="3621" y="13851"/>
                  </a:lnTo>
                  <a:lnTo>
                    <a:pt x="4097" y="13896"/>
                  </a:lnTo>
                  <a:lnTo>
                    <a:pt x="4572" y="13942"/>
                  </a:lnTo>
                  <a:lnTo>
                    <a:pt x="5024" y="13942"/>
                  </a:lnTo>
                  <a:lnTo>
                    <a:pt x="5409" y="13896"/>
                  </a:lnTo>
                  <a:lnTo>
                    <a:pt x="5590" y="13851"/>
                  </a:lnTo>
                  <a:lnTo>
                    <a:pt x="5749" y="13783"/>
                  </a:lnTo>
                  <a:lnTo>
                    <a:pt x="5884" y="13715"/>
                  </a:lnTo>
                  <a:lnTo>
                    <a:pt x="5998" y="13648"/>
                  </a:lnTo>
                  <a:lnTo>
                    <a:pt x="6111" y="13534"/>
                  </a:lnTo>
                  <a:lnTo>
                    <a:pt x="6179" y="13421"/>
                  </a:lnTo>
                  <a:lnTo>
                    <a:pt x="6247" y="13104"/>
                  </a:lnTo>
                  <a:lnTo>
                    <a:pt x="6405" y="12199"/>
                  </a:lnTo>
                  <a:lnTo>
                    <a:pt x="6495" y="11588"/>
                  </a:lnTo>
                  <a:lnTo>
                    <a:pt x="6609" y="10864"/>
                  </a:lnTo>
                  <a:lnTo>
                    <a:pt x="6677" y="10072"/>
                  </a:lnTo>
                  <a:lnTo>
                    <a:pt x="6744" y="9212"/>
                  </a:lnTo>
                  <a:lnTo>
                    <a:pt x="6767" y="8306"/>
                  </a:lnTo>
                  <a:lnTo>
                    <a:pt x="6767" y="7356"/>
                  </a:lnTo>
                  <a:lnTo>
                    <a:pt x="6722" y="6405"/>
                  </a:lnTo>
                  <a:lnTo>
                    <a:pt x="6699" y="5930"/>
                  </a:lnTo>
                  <a:lnTo>
                    <a:pt x="6631" y="5455"/>
                  </a:lnTo>
                  <a:lnTo>
                    <a:pt x="6563" y="4979"/>
                  </a:lnTo>
                  <a:lnTo>
                    <a:pt x="6473" y="4504"/>
                  </a:lnTo>
                  <a:lnTo>
                    <a:pt x="6382" y="4052"/>
                  </a:lnTo>
                  <a:lnTo>
                    <a:pt x="6269" y="3599"/>
                  </a:lnTo>
                  <a:lnTo>
                    <a:pt x="6111" y="3146"/>
                  </a:lnTo>
                  <a:lnTo>
                    <a:pt x="5952" y="2739"/>
                  </a:lnTo>
                  <a:lnTo>
                    <a:pt x="5771" y="2309"/>
                  </a:lnTo>
                  <a:lnTo>
                    <a:pt x="5568" y="1924"/>
                  </a:lnTo>
                  <a:lnTo>
                    <a:pt x="5364" y="1562"/>
                  </a:lnTo>
                  <a:lnTo>
                    <a:pt x="5138" y="1245"/>
                  </a:lnTo>
                  <a:lnTo>
                    <a:pt x="4911" y="974"/>
                  </a:lnTo>
                  <a:lnTo>
                    <a:pt x="4685" y="725"/>
                  </a:lnTo>
                  <a:lnTo>
                    <a:pt x="4436" y="544"/>
                  </a:lnTo>
                  <a:lnTo>
                    <a:pt x="4210" y="362"/>
                  </a:lnTo>
                  <a:lnTo>
                    <a:pt x="3983" y="227"/>
                  </a:lnTo>
                  <a:lnTo>
                    <a:pt x="3734" y="136"/>
                  </a:lnTo>
                  <a:lnTo>
                    <a:pt x="3508" y="68"/>
                  </a:lnTo>
                  <a:lnTo>
                    <a:pt x="3259" y="23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889477" y="3098801"/>
              <a:ext cx="469096" cy="578458"/>
            </a:xfrm>
            <a:custGeom>
              <a:avLst/>
              <a:gdLst/>
              <a:ahLst/>
              <a:cxnLst/>
              <a:rect l="l" t="t" r="r" b="b"/>
              <a:pathLst>
                <a:path w="23493" h="28970" extrusionOk="0">
                  <a:moveTo>
                    <a:pt x="17088" y="0"/>
                  </a:moveTo>
                  <a:lnTo>
                    <a:pt x="16499" y="159"/>
                  </a:lnTo>
                  <a:lnTo>
                    <a:pt x="15866" y="295"/>
                  </a:lnTo>
                  <a:lnTo>
                    <a:pt x="15232" y="408"/>
                  </a:lnTo>
                  <a:lnTo>
                    <a:pt x="14598" y="521"/>
                  </a:lnTo>
                  <a:lnTo>
                    <a:pt x="14327" y="544"/>
                  </a:lnTo>
                  <a:lnTo>
                    <a:pt x="13421" y="657"/>
                  </a:lnTo>
                  <a:lnTo>
                    <a:pt x="12494" y="725"/>
                  </a:lnTo>
                  <a:lnTo>
                    <a:pt x="11588" y="747"/>
                  </a:lnTo>
                  <a:lnTo>
                    <a:pt x="10706" y="770"/>
                  </a:lnTo>
                  <a:lnTo>
                    <a:pt x="10457" y="770"/>
                  </a:lnTo>
                  <a:lnTo>
                    <a:pt x="9076" y="747"/>
                  </a:lnTo>
                  <a:lnTo>
                    <a:pt x="7854" y="679"/>
                  </a:lnTo>
                  <a:lnTo>
                    <a:pt x="7605" y="679"/>
                  </a:lnTo>
                  <a:lnTo>
                    <a:pt x="6655" y="589"/>
                  </a:lnTo>
                  <a:lnTo>
                    <a:pt x="5908" y="521"/>
                  </a:lnTo>
                  <a:lnTo>
                    <a:pt x="5274" y="453"/>
                  </a:lnTo>
                  <a:lnTo>
                    <a:pt x="4618" y="1607"/>
                  </a:lnTo>
                  <a:lnTo>
                    <a:pt x="4210" y="2354"/>
                  </a:lnTo>
                  <a:lnTo>
                    <a:pt x="3826" y="3124"/>
                  </a:lnTo>
                  <a:lnTo>
                    <a:pt x="3463" y="3893"/>
                  </a:lnTo>
                  <a:lnTo>
                    <a:pt x="3124" y="4663"/>
                  </a:lnTo>
                  <a:lnTo>
                    <a:pt x="2807" y="5455"/>
                  </a:lnTo>
                  <a:lnTo>
                    <a:pt x="2513" y="6247"/>
                  </a:lnTo>
                  <a:lnTo>
                    <a:pt x="2241" y="7039"/>
                  </a:lnTo>
                  <a:lnTo>
                    <a:pt x="1992" y="7854"/>
                  </a:lnTo>
                  <a:lnTo>
                    <a:pt x="1766" y="8668"/>
                  </a:lnTo>
                  <a:lnTo>
                    <a:pt x="1562" y="9483"/>
                  </a:lnTo>
                  <a:lnTo>
                    <a:pt x="1381" y="10321"/>
                  </a:lnTo>
                  <a:lnTo>
                    <a:pt x="1223" y="11135"/>
                  </a:lnTo>
                  <a:lnTo>
                    <a:pt x="1087" y="11973"/>
                  </a:lnTo>
                  <a:lnTo>
                    <a:pt x="974" y="12833"/>
                  </a:lnTo>
                  <a:lnTo>
                    <a:pt x="906" y="13670"/>
                  </a:lnTo>
                  <a:lnTo>
                    <a:pt x="838" y="14508"/>
                  </a:lnTo>
                  <a:lnTo>
                    <a:pt x="1" y="28585"/>
                  </a:lnTo>
                  <a:lnTo>
                    <a:pt x="1132" y="28743"/>
                  </a:lnTo>
                  <a:lnTo>
                    <a:pt x="2264" y="28856"/>
                  </a:lnTo>
                  <a:lnTo>
                    <a:pt x="3396" y="28924"/>
                  </a:lnTo>
                  <a:lnTo>
                    <a:pt x="4504" y="28969"/>
                  </a:lnTo>
                  <a:lnTo>
                    <a:pt x="5772" y="28969"/>
                  </a:lnTo>
                  <a:lnTo>
                    <a:pt x="6790" y="28947"/>
                  </a:lnTo>
                  <a:lnTo>
                    <a:pt x="7786" y="28902"/>
                  </a:lnTo>
                  <a:lnTo>
                    <a:pt x="8759" y="28834"/>
                  </a:lnTo>
                  <a:lnTo>
                    <a:pt x="13150" y="28223"/>
                  </a:lnTo>
                  <a:lnTo>
                    <a:pt x="13399" y="28177"/>
                  </a:lnTo>
                  <a:lnTo>
                    <a:pt x="13648" y="28132"/>
                  </a:lnTo>
                  <a:lnTo>
                    <a:pt x="15232" y="27815"/>
                  </a:lnTo>
                  <a:lnTo>
                    <a:pt x="16771" y="27430"/>
                  </a:lnTo>
                  <a:lnTo>
                    <a:pt x="18265" y="27023"/>
                  </a:lnTo>
                  <a:lnTo>
                    <a:pt x="19668" y="26616"/>
                  </a:lnTo>
                  <a:lnTo>
                    <a:pt x="19917" y="26525"/>
                  </a:lnTo>
                  <a:lnTo>
                    <a:pt x="20867" y="26208"/>
                  </a:lnTo>
                  <a:lnTo>
                    <a:pt x="21795" y="25891"/>
                  </a:lnTo>
                  <a:lnTo>
                    <a:pt x="23493" y="25258"/>
                  </a:lnTo>
                  <a:lnTo>
                    <a:pt x="23493" y="25145"/>
                  </a:lnTo>
                  <a:lnTo>
                    <a:pt x="23447" y="23945"/>
                  </a:lnTo>
                  <a:lnTo>
                    <a:pt x="23357" y="22723"/>
                  </a:lnTo>
                  <a:lnTo>
                    <a:pt x="23221" y="21523"/>
                  </a:lnTo>
                  <a:lnTo>
                    <a:pt x="23040" y="20347"/>
                  </a:lnTo>
                  <a:lnTo>
                    <a:pt x="22836" y="19147"/>
                  </a:lnTo>
                  <a:lnTo>
                    <a:pt x="22565" y="17970"/>
                  </a:lnTo>
                  <a:lnTo>
                    <a:pt x="22271" y="16816"/>
                  </a:lnTo>
                  <a:lnTo>
                    <a:pt x="21931" y="15639"/>
                  </a:lnTo>
                  <a:lnTo>
                    <a:pt x="170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973538" y="3097903"/>
              <a:ext cx="76396" cy="579357"/>
            </a:xfrm>
            <a:custGeom>
              <a:avLst/>
              <a:gdLst/>
              <a:ahLst/>
              <a:cxnLst/>
              <a:rect l="l" t="t" r="r" b="b"/>
              <a:pathLst>
                <a:path w="3826" h="29015" extrusionOk="0">
                  <a:moveTo>
                    <a:pt x="3689" y="0"/>
                  </a:moveTo>
                  <a:lnTo>
                    <a:pt x="3644" y="23"/>
                  </a:lnTo>
                  <a:lnTo>
                    <a:pt x="3621" y="45"/>
                  </a:lnTo>
                  <a:lnTo>
                    <a:pt x="3599" y="91"/>
                  </a:lnTo>
                  <a:lnTo>
                    <a:pt x="3395" y="724"/>
                  </a:lnTo>
                  <a:lnTo>
                    <a:pt x="2942" y="2263"/>
                  </a:lnTo>
                  <a:lnTo>
                    <a:pt x="2648" y="3350"/>
                  </a:lnTo>
                  <a:lnTo>
                    <a:pt x="2331" y="4594"/>
                  </a:lnTo>
                  <a:lnTo>
                    <a:pt x="1992" y="6043"/>
                  </a:lnTo>
                  <a:lnTo>
                    <a:pt x="1652" y="7627"/>
                  </a:lnTo>
                  <a:lnTo>
                    <a:pt x="1313" y="9370"/>
                  </a:lnTo>
                  <a:lnTo>
                    <a:pt x="996" y="11226"/>
                  </a:lnTo>
                  <a:lnTo>
                    <a:pt x="702" y="13217"/>
                  </a:lnTo>
                  <a:lnTo>
                    <a:pt x="566" y="14236"/>
                  </a:lnTo>
                  <a:lnTo>
                    <a:pt x="453" y="15277"/>
                  </a:lnTo>
                  <a:lnTo>
                    <a:pt x="340" y="16363"/>
                  </a:lnTo>
                  <a:lnTo>
                    <a:pt x="227" y="17449"/>
                  </a:lnTo>
                  <a:lnTo>
                    <a:pt x="159" y="18558"/>
                  </a:lnTo>
                  <a:lnTo>
                    <a:pt x="91" y="19667"/>
                  </a:lnTo>
                  <a:lnTo>
                    <a:pt x="23" y="20822"/>
                  </a:lnTo>
                  <a:lnTo>
                    <a:pt x="0" y="21953"/>
                  </a:lnTo>
                  <a:lnTo>
                    <a:pt x="0" y="23130"/>
                  </a:lnTo>
                  <a:lnTo>
                    <a:pt x="0" y="24284"/>
                  </a:lnTo>
                  <a:lnTo>
                    <a:pt x="46" y="25461"/>
                  </a:lnTo>
                  <a:lnTo>
                    <a:pt x="91" y="26638"/>
                  </a:lnTo>
                  <a:lnTo>
                    <a:pt x="181" y="27838"/>
                  </a:lnTo>
                  <a:lnTo>
                    <a:pt x="294" y="29014"/>
                  </a:lnTo>
                  <a:lnTo>
                    <a:pt x="543" y="29014"/>
                  </a:lnTo>
                  <a:lnTo>
                    <a:pt x="430" y="27838"/>
                  </a:lnTo>
                  <a:lnTo>
                    <a:pt x="340" y="26638"/>
                  </a:lnTo>
                  <a:lnTo>
                    <a:pt x="294" y="25461"/>
                  </a:lnTo>
                  <a:lnTo>
                    <a:pt x="249" y="24284"/>
                  </a:lnTo>
                  <a:lnTo>
                    <a:pt x="249" y="23107"/>
                  </a:lnTo>
                  <a:lnTo>
                    <a:pt x="249" y="21931"/>
                  </a:lnTo>
                  <a:lnTo>
                    <a:pt x="294" y="20776"/>
                  </a:lnTo>
                  <a:lnTo>
                    <a:pt x="340" y="19645"/>
                  </a:lnTo>
                  <a:lnTo>
                    <a:pt x="408" y="18513"/>
                  </a:lnTo>
                  <a:lnTo>
                    <a:pt x="476" y="17404"/>
                  </a:lnTo>
                  <a:lnTo>
                    <a:pt x="589" y="16318"/>
                  </a:lnTo>
                  <a:lnTo>
                    <a:pt x="702" y="15232"/>
                  </a:lnTo>
                  <a:lnTo>
                    <a:pt x="815" y="14190"/>
                  </a:lnTo>
                  <a:lnTo>
                    <a:pt x="951" y="13149"/>
                  </a:lnTo>
                  <a:lnTo>
                    <a:pt x="1268" y="11180"/>
                  </a:lnTo>
                  <a:lnTo>
                    <a:pt x="1585" y="9302"/>
                  </a:lnTo>
                  <a:lnTo>
                    <a:pt x="1924" y="7582"/>
                  </a:lnTo>
                  <a:lnTo>
                    <a:pt x="2263" y="5998"/>
                  </a:lnTo>
                  <a:lnTo>
                    <a:pt x="2603" y="4549"/>
                  </a:lnTo>
                  <a:lnTo>
                    <a:pt x="2920" y="3304"/>
                  </a:lnTo>
                  <a:lnTo>
                    <a:pt x="3214" y="2241"/>
                  </a:lnTo>
                  <a:lnTo>
                    <a:pt x="3644" y="724"/>
                  </a:lnTo>
                  <a:lnTo>
                    <a:pt x="3825" y="159"/>
                  </a:lnTo>
                  <a:lnTo>
                    <a:pt x="3825" y="113"/>
                  </a:lnTo>
                  <a:lnTo>
                    <a:pt x="3825" y="68"/>
                  </a:lnTo>
                  <a:lnTo>
                    <a:pt x="3780" y="23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096455" y="3066714"/>
              <a:ext cx="60561" cy="595631"/>
            </a:xfrm>
            <a:custGeom>
              <a:avLst/>
              <a:gdLst/>
              <a:ahLst/>
              <a:cxnLst/>
              <a:rect l="l" t="t" r="r" b="b"/>
              <a:pathLst>
                <a:path w="3033" h="29830" extrusionOk="0">
                  <a:moveTo>
                    <a:pt x="340" y="1"/>
                  </a:moveTo>
                  <a:lnTo>
                    <a:pt x="294" y="23"/>
                  </a:lnTo>
                  <a:lnTo>
                    <a:pt x="249" y="46"/>
                  </a:lnTo>
                  <a:lnTo>
                    <a:pt x="226" y="68"/>
                  </a:lnTo>
                  <a:lnTo>
                    <a:pt x="204" y="114"/>
                  </a:lnTo>
                  <a:lnTo>
                    <a:pt x="204" y="159"/>
                  </a:lnTo>
                  <a:lnTo>
                    <a:pt x="181" y="612"/>
                  </a:lnTo>
                  <a:lnTo>
                    <a:pt x="91" y="2377"/>
                  </a:lnTo>
                  <a:lnTo>
                    <a:pt x="45" y="3554"/>
                  </a:lnTo>
                  <a:lnTo>
                    <a:pt x="0" y="4799"/>
                  </a:lnTo>
                  <a:lnTo>
                    <a:pt x="0" y="6134"/>
                  </a:lnTo>
                  <a:lnTo>
                    <a:pt x="0" y="7560"/>
                  </a:lnTo>
                  <a:lnTo>
                    <a:pt x="23" y="9076"/>
                  </a:lnTo>
                  <a:lnTo>
                    <a:pt x="91" y="10638"/>
                  </a:lnTo>
                  <a:lnTo>
                    <a:pt x="181" y="12290"/>
                  </a:lnTo>
                  <a:lnTo>
                    <a:pt x="294" y="14010"/>
                  </a:lnTo>
                  <a:lnTo>
                    <a:pt x="453" y="15798"/>
                  </a:lnTo>
                  <a:lnTo>
                    <a:pt x="634" y="17631"/>
                  </a:lnTo>
                  <a:lnTo>
                    <a:pt x="860" y="19555"/>
                  </a:lnTo>
                  <a:lnTo>
                    <a:pt x="1154" y="21501"/>
                  </a:lnTo>
                  <a:lnTo>
                    <a:pt x="1471" y="23515"/>
                  </a:lnTo>
                  <a:lnTo>
                    <a:pt x="1856" y="25575"/>
                  </a:lnTo>
                  <a:lnTo>
                    <a:pt x="2286" y="27680"/>
                  </a:lnTo>
                  <a:lnTo>
                    <a:pt x="2784" y="29830"/>
                  </a:lnTo>
                  <a:lnTo>
                    <a:pt x="3033" y="29784"/>
                  </a:lnTo>
                  <a:lnTo>
                    <a:pt x="2535" y="27634"/>
                  </a:lnTo>
                  <a:lnTo>
                    <a:pt x="2105" y="25529"/>
                  </a:lnTo>
                  <a:lnTo>
                    <a:pt x="1720" y="23493"/>
                  </a:lnTo>
                  <a:lnTo>
                    <a:pt x="1403" y="21478"/>
                  </a:lnTo>
                  <a:lnTo>
                    <a:pt x="1109" y="19509"/>
                  </a:lnTo>
                  <a:lnTo>
                    <a:pt x="883" y="17608"/>
                  </a:lnTo>
                  <a:lnTo>
                    <a:pt x="702" y="15775"/>
                  </a:lnTo>
                  <a:lnTo>
                    <a:pt x="543" y="13987"/>
                  </a:lnTo>
                  <a:lnTo>
                    <a:pt x="430" y="12267"/>
                  </a:lnTo>
                  <a:lnTo>
                    <a:pt x="340" y="10615"/>
                  </a:lnTo>
                  <a:lnTo>
                    <a:pt x="272" y="9053"/>
                  </a:lnTo>
                  <a:lnTo>
                    <a:pt x="249" y="7560"/>
                  </a:lnTo>
                  <a:lnTo>
                    <a:pt x="249" y="6134"/>
                  </a:lnTo>
                  <a:lnTo>
                    <a:pt x="272" y="4799"/>
                  </a:lnTo>
                  <a:lnTo>
                    <a:pt x="294" y="3531"/>
                  </a:lnTo>
                  <a:lnTo>
                    <a:pt x="340" y="2377"/>
                  </a:lnTo>
                  <a:lnTo>
                    <a:pt x="385" y="1472"/>
                  </a:lnTo>
                  <a:lnTo>
                    <a:pt x="430" y="634"/>
                  </a:lnTo>
                  <a:lnTo>
                    <a:pt x="453" y="204"/>
                  </a:lnTo>
                  <a:lnTo>
                    <a:pt x="453" y="91"/>
                  </a:lnTo>
                  <a:lnTo>
                    <a:pt x="430" y="46"/>
                  </a:lnTo>
                  <a:lnTo>
                    <a:pt x="385" y="23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1175085" y="3100598"/>
              <a:ext cx="112078" cy="529658"/>
            </a:xfrm>
            <a:custGeom>
              <a:avLst/>
              <a:gdLst/>
              <a:ahLst/>
              <a:cxnLst/>
              <a:rect l="l" t="t" r="r" b="b"/>
              <a:pathLst>
                <a:path w="5613" h="26526" extrusionOk="0">
                  <a:moveTo>
                    <a:pt x="136" y="1"/>
                  </a:moveTo>
                  <a:lnTo>
                    <a:pt x="68" y="24"/>
                  </a:lnTo>
                  <a:lnTo>
                    <a:pt x="45" y="46"/>
                  </a:lnTo>
                  <a:lnTo>
                    <a:pt x="23" y="91"/>
                  </a:lnTo>
                  <a:lnTo>
                    <a:pt x="0" y="137"/>
                  </a:lnTo>
                  <a:lnTo>
                    <a:pt x="23" y="454"/>
                  </a:lnTo>
                  <a:lnTo>
                    <a:pt x="113" y="1200"/>
                  </a:lnTo>
                  <a:lnTo>
                    <a:pt x="226" y="2309"/>
                  </a:lnTo>
                  <a:lnTo>
                    <a:pt x="430" y="3758"/>
                  </a:lnTo>
                  <a:lnTo>
                    <a:pt x="679" y="5478"/>
                  </a:lnTo>
                  <a:lnTo>
                    <a:pt x="1019" y="7402"/>
                  </a:lnTo>
                  <a:lnTo>
                    <a:pt x="1222" y="8443"/>
                  </a:lnTo>
                  <a:lnTo>
                    <a:pt x="1449" y="9506"/>
                  </a:lnTo>
                  <a:lnTo>
                    <a:pt x="1698" y="10615"/>
                  </a:lnTo>
                  <a:lnTo>
                    <a:pt x="1969" y="11724"/>
                  </a:lnTo>
                  <a:lnTo>
                    <a:pt x="2263" y="12879"/>
                  </a:lnTo>
                  <a:lnTo>
                    <a:pt x="2603" y="14010"/>
                  </a:lnTo>
                  <a:lnTo>
                    <a:pt x="3010" y="15504"/>
                  </a:lnTo>
                  <a:lnTo>
                    <a:pt x="3418" y="17066"/>
                  </a:lnTo>
                  <a:lnTo>
                    <a:pt x="3802" y="18718"/>
                  </a:lnTo>
                  <a:lnTo>
                    <a:pt x="4164" y="20370"/>
                  </a:lnTo>
                  <a:lnTo>
                    <a:pt x="4504" y="22022"/>
                  </a:lnTo>
                  <a:lnTo>
                    <a:pt x="4821" y="23629"/>
                  </a:lnTo>
                  <a:lnTo>
                    <a:pt x="5364" y="26526"/>
                  </a:lnTo>
                  <a:lnTo>
                    <a:pt x="5613" y="26435"/>
                  </a:lnTo>
                  <a:lnTo>
                    <a:pt x="5070" y="23538"/>
                  </a:lnTo>
                  <a:lnTo>
                    <a:pt x="4753" y="21954"/>
                  </a:lnTo>
                  <a:lnTo>
                    <a:pt x="4413" y="20302"/>
                  </a:lnTo>
                  <a:lnTo>
                    <a:pt x="4029" y="18627"/>
                  </a:lnTo>
                  <a:lnTo>
                    <a:pt x="3644" y="16998"/>
                  </a:lnTo>
                  <a:lnTo>
                    <a:pt x="3259" y="15413"/>
                  </a:lnTo>
                  <a:lnTo>
                    <a:pt x="2829" y="13942"/>
                  </a:lnTo>
                  <a:lnTo>
                    <a:pt x="2512" y="12788"/>
                  </a:lnTo>
                  <a:lnTo>
                    <a:pt x="2218" y="11656"/>
                  </a:lnTo>
                  <a:lnTo>
                    <a:pt x="1946" y="10547"/>
                  </a:lnTo>
                  <a:lnTo>
                    <a:pt x="1698" y="9439"/>
                  </a:lnTo>
                  <a:lnTo>
                    <a:pt x="1471" y="8375"/>
                  </a:lnTo>
                  <a:lnTo>
                    <a:pt x="1268" y="7334"/>
                  </a:lnTo>
                  <a:lnTo>
                    <a:pt x="928" y="5410"/>
                  </a:lnTo>
                  <a:lnTo>
                    <a:pt x="679" y="3690"/>
                  </a:lnTo>
                  <a:lnTo>
                    <a:pt x="475" y="2264"/>
                  </a:lnTo>
                  <a:lnTo>
                    <a:pt x="362" y="1155"/>
                  </a:lnTo>
                  <a:lnTo>
                    <a:pt x="294" y="431"/>
                  </a:lnTo>
                  <a:lnTo>
                    <a:pt x="249" y="114"/>
                  </a:lnTo>
                  <a:lnTo>
                    <a:pt x="249" y="69"/>
                  </a:lnTo>
                  <a:lnTo>
                    <a:pt x="226" y="24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367128" y="2663620"/>
              <a:ext cx="95385" cy="98540"/>
            </a:xfrm>
            <a:custGeom>
              <a:avLst/>
              <a:gdLst/>
              <a:ahLst/>
              <a:cxnLst/>
              <a:rect l="l" t="t" r="r" b="b"/>
              <a:pathLst>
                <a:path w="4777" h="4935" extrusionOk="0">
                  <a:moveTo>
                    <a:pt x="2943" y="1"/>
                  </a:moveTo>
                  <a:lnTo>
                    <a:pt x="2852" y="23"/>
                  </a:lnTo>
                  <a:lnTo>
                    <a:pt x="2739" y="91"/>
                  </a:lnTo>
                  <a:lnTo>
                    <a:pt x="2468" y="340"/>
                  </a:lnTo>
                  <a:lnTo>
                    <a:pt x="2151" y="680"/>
                  </a:lnTo>
                  <a:lnTo>
                    <a:pt x="1811" y="1064"/>
                  </a:lnTo>
                  <a:lnTo>
                    <a:pt x="1223" y="1789"/>
                  </a:lnTo>
                  <a:lnTo>
                    <a:pt x="974" y="2106"/>
                  </a:lnTo>
                  <a:lnTo>
                    <a:pt x="974" y="1970"/>
                  </a:lnTo>
                  <a:lnTo>
                    <a:pt x="906" y="1653"/>
                  </a:lnTo>
                  <a:lnTo>
                    <a:pt x="861" y="1494"/>
                  </a:lnTo>
                  <a:lnTo>
                    <a:pt x="815" y="1336"/>
                  </a:lnTo>
                  <a:lnTo>
                    <a:pt x="725" y="1223"/>
                  </a:lnTo>
                  <a:lnTo>
                    <a:pt x="680" y="1200"/>
                  </a:lnTo>
                  <a:lnTo>
                    <a:pt x="634" y="1200"/>
                  </a:lnTo>
                  <a:lnTo>
                    <a:pt x="589" y="1223"/>
                  </a:lnTo>
                  <a:lnTo>
                    <a:pt x="521" y="1313"/>
                  </a:lnTo>
                  <a:lnTo>
                    <a:pt x="476" y="1449"/>
                  </a:lnTo>
                  <a:lnTo>
                    <a:pt x="431" y="1630"/>
                  </a:lnTo>
                  <a:lnTo>
                    <a:pt x="318" y="2083"/>
                  </a:lnTo>
                  <a:lnTo>
                    <a:pt x="227" y="2581"/>
                  </a:lnTo>
                  <a:lnTo>
                    <a:pt x="91" y="3577"/>
                  </a:lnTo>
                  <a:lnTo>
                    <a:pt x="1" y="4120"/>
                  </a:lnTo>
                  <a:lnTo>
                    <a:pt x="250" y="4301"/>
                  </a:lnTo>
                  <a:lnTo>
                    <a:pt x="521" y="4505"/>
                  </a:lnTo>
                  <a:lnTo>
                    <a:pt x="861" y="4686"/>
                  </a:lnTo>
                  <a:lnTo>
                    <a:pt x="1019" y="4776"/>
                  </a:lnTo>
                  <a:lnTo>
                    <a:pt x="1200" y="4844"/>
                  </a:lnTo>
                  <a:lnTo>
                    <a:pt x="1381" y="4912"/>
                  </a:lnTo>
                  <a:lnTo>
                    <a:pt x="1562" y="4935"/>
                  </a:lnTo>
                  <a:lnTo>
                    <a:pt x="1721" y="4935"/>
                  </a:lnTo>
                  <a:lnTo>
                    <a:pt x="1879" y="4912"/>
                  </a:lnTo>
                  <a:lnTo>
                    <a:pt x="2015" y="4844"/>
                  </a:lnTo>
                  <a:lnTo>
                    <a:pt x="2128" y="4753"/>
                  </a:lnTo>
                  <a:lnTo>
                    <a:pt x="2400" y="4459"/>
                  </a:lnTo>
                  <a:lnTo>
                    <a:pt x="2762" y="4097"/>
                  </a:lnTo>
                  <a:lnTo>
                    <a:pt x="3622" y="3328"/>
                  </a:lnTo>
                  <a:lnTo>
                    <a:pt x="4391" y="2649"/>
                  </a:lnTo>
                  <a:lnTo>
                    <a:pt x="4663" y="2377"/>
                  </a:lnTo>
                  <a:lnTo>
                    <a:pt x="4731" y="2287"/>
                  </a:lnTo>
                  <a:lnTo>
                    <a:pt x="4776" y="2219"/>
                  </a:lnTo>
                  <a:lnTo>
                    <a:pt x="4776" y="2173"/>
                  </a:lnTo>
                  <a:lnTo>
                    <a:pt x="4776" y="2151"/>
                  </a:lnTo>
                  <a:lnTo>
                    <a:pt x="4731" y="2128"/>
                  </a:lnTo>
                  <a:lnTo>
                    <a:pt x="4504" y="2128"/>
                  </a:lnTo>
                  <a:lnTo>
                    <a:pt x="4301" y="2173"/>
                  </a:lnTo>
                  <a:lnTo>
                    <a:pt x="3916" y="2287"/>
                  </a:lnTo>
                  <a:lnTo>
                    <a:pt x="3735" y="2332"/>
                  </a:lnTo>
                  <a:lnTo>
                    <a:pt x="3735" y="2332"/>
                  </a:lnTo>
                  <a:lnTo>
                    <a:pt x="3916" y="2173"/>
                  </a:lnTo>
                  <a:lnTo>
                    <a:pt x="4301" y="1789"/>
                  </a:lnTo>
                  <a:lnTo>
                    <a:pt x="4504" y="1540"/>
                  </a:lnTo>
                  <a:lnTo>
                    <a:pt x="4663" y="1313"/>
                  </a:lnTo>
                  <a:lnTo>
                    <a:pt x="4731" y="1223"/>
                  </a:lnTo>
                  <a:lnTo>
                    <a:pt x="4776" y="1132"/>
                  </a:lnTo>
                  <a:lnTo>
                    <a:pt x="4776" y="1042"/>
                  </a:lnTo>
                  <a:lnTo>
                    <a:pt x="4776" y="974"/>
                  </a:lnTo>
                  <a:lnTo>
                    <a:pt x="4753" y="906"/>
                  </a:lnTo>
                  <a:lnTo>
                    <a:pt x="4686" y="883"/>
                  </a:lnTo>
                  <a:lnTo>
                    <a:pt x="4527" y="883"/>
                  </a:lnTo>
                  <a:lnTo>
                    <a:pt x="4301" y="951"/>
                  </a:lnTo>
                  <a:lnTo>
                    <a:pt x="4074" y="1064"/>
                  </a:lnTo>
                  <a:lnTo>
                    <a:pt x="3644" y="1313"/>
                  </a:lnTo>
                  <a:lnTo>
                    <a:pt x="3463" y="1427"/>
                  </a:lnTo>
                  <a:lnTo>
                    <a:pt x="3599" y="1291"/>
                  </a:lnTo>
                  <a:lnTo>
                    <a:pt x="3893" y="974"/>
                  </a:lnTo>
                  <a:lnTo>
                    <a:pt x="4052" y="770"/>
                  </a:lnTo>
                  <a:lnTo>
                    <a:pt x="4188" y="567"/>
                  </a:lnTo>
                  <a:lnTo>
                    <a:pt x="4278" y="386"/>
                  </a:lnTo>
                  <a:lnTo>
                    <a:pt x="4301" y="295"/>
                  </a:lnTo>
                  <a:lnTo>
                    <a:pt x="4323" y="227"/>
                  </a:lnTo>
                  <a:lnTo>
                    <a:pt x="4301" y="159"/>
                  </a:lnTo>
                  <a:lnTo>
                    <a:pt x="4256" y="137"/>
                  </a:lnTo>
                  <a:lnTo>
                    <a:pt x="4165" y="137"/>
                  </a:lnTo>
                  <a:lnTo>
                    <a:pt x="4074" y="182"/>
                  </a:lnTo>
                  <a:lnTo>
                    <a:pt x="3826" y="295"/>
                  </a:lnTo>
                  <a:lnTo>
                    <a:pt x="3531" y="476"/>
                  </a:lnTo>
                  <a:lnTo>
                    <a:pt x="3011" y="838"/>
                  </a:lnTo>
                  <a:lnTo>
                    <a:pt x="2762" y="1019"/>
                  </a:lnTo>
                  <a:lnTo>
                    <a:pt x="2852" y="861"/>
                  </a:lnTo>
                  <a:lnTo>
                    <a:pt x="3011" y="476"/>
                  </a:lnTo>
                  <a:lnTo>
                    <a:pt x="3056" y="295"/>
                  </a:lnTo>
                  <a:lnTo>
                    <a:pt x="3079" y="137"/>
                  </a:lnTo>
                  <a:lnTo>
                    <a:pt x="3079" y="69"/>
                  </a:lnTo>
                  <a:lnTo>
                    <a:pt x="3033" y="23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757974" y="3191428"/>
              <a:ext cx="88596" cy="103072"/>
            </a:xfrm>
            <a:custGeom>
              <a:avLst/>
              <a:gdLst/>
              <a:ahLst/>
              <a:cxnLst/>
              <a:rect l="l" t="t" r="r" b="b"/>
              <a:pathLst>
                <a:path w="4437" h="5162" extrusionOk="0">
                  <a:moveTo>
                    <a:pt x="2762" y="1"/>
                  </a:moveTo>
                  <a:lnTo>
                    <a:pt x="2603" y="24"/>
                  </a:lnTo>
                  <a:lnTo>
                    <a:pt x="2445" y="69"/>
                  </a:lnTo>
                  <a:lnTo>
                    <a:pt x="2332" y="159"/>
                  </a:lnTo>
                  <a:lnTo>
                    <a:pt x="2219" y="295"/>
                  </a:lnTo>
                  <a:lnTo>
                    <a:pt x="1992" y="612"/>
                  </a:lnTo>
                  <a:lnTo>
                    <a:pt x="1698" y="1019"/>
                  </a:lnTo>
                  <a:lnTo>
                    <a:pt x="974" y="1902"/>
                  </a:lnTo>
                  <a:lnTo>
                    <a:pt x="318" y="2717"/>
                  </a:lnTo>
                  <a:lnTo>
                    <a:pt x="91" y="3011"/>
                  </a:lnTo>
                  <a:lnTo>
                    <a:pt x="46" y="3124"/>
                  </a:lnTo>
                  <a:lnTo>
                    <a:pt x="1" y="3192"/>
                  </a:lnTo>
                  <a:lnTo>
                    <a:pt x="1" y="3237"/>
                  </a:lnTo>
                  <a:lnTo>
                    <a:pt x="23" y="3260"/>
                  </a:lnTo>
                  <a:lnTo>
                    <a:pt x="69" y="3283"/>
                  </a:lnTo>
                  <a:lnTo>
                    <a:pt x="137" y="3260"/>
                  </a:lnTo>
                  <a:lnTo>
                    <a:pt x="295" y="3237"/>
                  </a:lnTo>
                  <a:lnTo>
                    <a:pt x="476" y="3169"/>
                  </a:lnTo>
                  <a:lnTo>
                    <a:pt x="838" y="2988"/>
                  </a:lnTo>
                  <a:lnTo>
                    <a:pt x="1019" y="2921"/>
                  </a:lnTo>
                  <a:lnTo>
                    <a:pt x="861" y="3102"/>
                  </a:lnTo>
                  <a:lnTo>
                    <a:pt x="544" y="3554"/>
                  </a:lnTo>
                  <a:lnTo>
                    <a:pt x="386" y="3803"/>
                  </a:lnTo>
                  <a:lnTo>
                    <a:pt x="250" y="4052"/>
                  </a:lnTo>
                  <a:lnTo>
                    <a:pt x="205" y="4165"/>
                  </a:lnTo>
                  <a:lnTo>
                    <a:pt x="182" y="4278"/>
                  </a:lnTo>
                  <a:lnTo>
                    <a:pt x="182" y="4369"/>
                  </a:lnTo>
                  <a:lnTo>
                    <a:pt x="205" y="4437"/>
                  </a:lnTo>
                  <a:lnTo>
                    <a:pt x="250" y="4482"/>
                  </a:lnTo>
                  <a:lnTo>
                    <a:pt x="295" y="4505"/>
                  </a:lnTo>
                  <a:lnTo>
                    <a:pt x="386" y="4482"/>
                  </a:lnTo>
                  <a:lnTo>
                    <a:pt x="476" y="4459"/>
                  </a:lnTo>
                  <a:lnTo>
                    <a:pt x="657" y="4369"/>
                  </a:lnTo>
                  <a:lnTo>
                    <a:pt x="883" y="4211"/>
                  </a:lnTo>
                  <a:lnTo>
                    <a:pt x="1268" y="3916"/>
                  </a:lnTo>
                  <a:lnTo>
                    <a:pt x="1449" y="3781"/>
                  </a:lnTo>
                  <a:lnTo>
                    <a:pt x="1336" y="3916"/>
                  </a:lnTo>
                  <a:lnTo>
                    <a:pt x="1087" y="4278"/>
                  </a:lnTo>
                  <a:lnTo>
                    <a:pt x="951" y="4505"/>
                  </a:lnTo>
                  <a:lnTo>
                    <a:pt x="861" y="4731"/>
                  </a:lnTo>
                  <a:lnTo>
                    <a:pt x="793" y="4912"/>
                  </a:lnTo>
                  <a:lnTo>
                    <a:pt x="770" y="5003"/>
                  </a:lnTo>
                  <a:lnTo>
                    <a:pt x="770" y="5093"/>
                  </a:lnTo>
                  <a:lnTo>
                    <a:pt x="793" y="5138"/>
                  </a:lnTo>
                  <a:lnTo>
                    <a:pt x="861" y="5161"/>
                  </a:lnTo>
                  <a:lnTo>
                    <a:pt x="929" y="5138"/>
                  </a:lnTo>
                  <a:lnTo>
                    <a:pt x="1019" y="5093"/>
                  </a:lnTo>
                  <a:lnTo>
                    <a:pt x="1246" y="4935"/>
                  </a:lnTo>
                  <a:lnTo>
                    <a:pt x="1495" y="4731"/>
                  </a:lnTo>
                  <a:lnTo>
                    <a:pt x="1970" y="4278"/>
                  </a:lnTo>
                  <a:lnTo>
                    <a:pt x="2173" y="4052"/>
                  </a:lnTo>
                  <a:lnTo>
                    <a:pt x="2173" y="4052"/>
                  </a:lnTo>
                  <a:lnTo>
                    <a:pt x="2128" y="4233"/>
                  </a:lnTo>
                  <a:lnTo>
                    <a:pt x="2038" y="4618"/>
                  </a:lnTo>
                  <a:lnTo>
                    <a:pt x="2015" y="4822"/>
                  </a:lnTo>
                  <a:lnTo>
                    <a:pt x="2015" y="4980"/>
                  </a:lnTo>
                  <a:lnTo>
                    <a:pt x="2038" y="5048"/>
                  </a:lnTo>
                  <a:lnTo>
                    <a:pt x="2060" y="5093"/>
                  </a:lnTo>
                  <a:lnTo>
                    <a:pt x="2106" y="5116"/>
                  </a:lnTo>
                  <a:lnTo>
                    <a:pt x="2173" y="5093"/>
                  </a:lnTo>
                  <a:lnTo>
                    <a:pt x="2264" y="5048"/>
                  </a:lnTo>
                  <a:lnTo>
                    <a:pt x="2355" y="4957"/>
                  </a:lnTo>
                  <a:lnTo>
                    <a:pt x="2581" y="4686"/>
                  </a:lnTo>
                  <a:lnTo>
                    <a:pt x="2852" y="4301"/>
                  </a:lnTo>
                  <a:lnTo>
                    <a:pt x="3124" y="3871"/>
                  </a:lnTo>
                  <a:lnTo>
                    <a:pt x="3577" y="3056"/>
                  </a:lnTo>
                  <a:lnTo>
                    <a:pt x="3780" y="2717"/>
                  </a:lnTo>
                  <a:lnTo>
                    <a:pt x="3803" y="2853"/>
                  </a:lnTo>
                  <a:lnTo>
                    <a:pt x="3916" y="3147"/>
                  </a:lnTo>
                  <a:lnTo>
                    <a:pt x="3984" y="3305"/>
                  </a:lnTo>
                  <a:lnTo>
                    <a:pt x="4075" y="3441"/>
                  </a:lnTo>
                  <a:lnTo>
                    <a:pt x="4165" y="3532"/>
                  </a:lnTo>
                  <a:lnTo>
                    <a:pt x="4210" y="3554"/>
                  </a:lnTo>
                  <a:lnTo>
                    <a:pt x="4256" y="3554"/>
                  </a:lnTo>
                  <a:lnTo>
                    <a:pt x="4301" y="3509"/>
                  </a:lnTo>
                  <a:lnTo>
                    <a:pt x="4346" y="3418"/>
                  </a:lnTo>
                  <a:lnTo>
                    <a:pt x="4369" y="3283"/>
                  </a:lnTo>
                  <a:lnTo>
                    <a:pt x="4391" y="3102"/>
                  </a:lnTo>
                  <a:lnTo>
                    <a:pt x="4437" y="2649"/>
                  </a:lnTo>
                  <a:lnTo>
                    <a:pt x="4437" y="2106"/>
                  </a:lnTo>
                  <a:lnTo>
                    <a:pt x="4437" y="1110"/>
                  </a:lnTo>
                  <a:lnTo>
                    <a:pt x="4437" y="567"/>
                  </a:lnTo>
                  <a:lnTo>
                    <a:pt x="4142" y="431"/>
                  </a:lnTo>
                  <a:lnTo>
                    <a:pt x="3848" y="273"/>
                  </a:lnTo>
                  <a:lnTo>
                    <a:pt x="3509" y="137"/>
                  </a:lnTo>
                  <a:lnTo>
                    <a:pt x="3305" y="92"/>
                  </a:lnTo>
                  <a:lnTo>
                    <a:pt x="3124" y="46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025492" y="2527605"/>
              <a:ext cx="156385" cy="189372"/>
            </a:xfrm>
            <a:custGeom>
              <a:avLst/>
              <a:gdLst/>
              <a:ahLst/>
              <a:cxnLst/>
              <a:rect l="l" t="t" r="r" b="b"/>
              <a:pathLst>
                <a:path w="7832" h="9484" extrusionOk="0">
                  <a:moveTo>
                    <a:pt x="7832" y="1"/>
                  </a:moveTo>
                  <a:lnTo>
                    <a:pt x="1" y="1268"/>
                  </a:lnTo>
                  <a:lnTo>
                    <a:pt x="1" y="5591"/>
                  </a:lnTo>
                  <a:lnTo>
                    <a:pt x="24" y="5998"/>
                  </a:lnTo>
                  <a:lnTo>
                    <a:pt x="91" y="6383"/>
                  </a:lnTo>
                  <a:lnTo>
                    <a:pt x="182" y="6745"/>
                  </a:lnTo>
                  <a:lnTo>
                    <a:pt x="318" y="7107"/>
                  </a:lnTo>
                  <a:lnTo>
                    <a:pt x="476" y="7446"/>
                  </a:lnTo>
                  <a:lnTo>
                    <a:pt x="680" y="7786"/>
                  </a:lnTo>
                  <a:lnTo>
                    <a:pt x="906" y="8080"/>
                  </a:lnTo>
                  <a:lnTo>
                    <a:pt x="1155" y="8352"/>
                  </a:lnTo>
                  <a:lnTo>
                    <a:pt x="1427" y="8601"/>
                  </a:lnTo>
                  <a:lnTo>
                    <a:pt x="1744" y="8827"/>
                  </a:lnTo>
                  <a:lnTo>
                    <a:pt x="2060" y="9031"/>
                  </a:lnTo>
                  <a:lnTo>
                    <a:pt x="2400" y="9189"/>
                  </a:lnTo>
                  <a:lnTo>
                    <a:pt x="2762" y="9325"/>
                  </a:lnTo>
                  <a:lnTo>
                    <a:pt x="3124" y="9415"/>
                  </a:lnTo>
                  <a:lnTo>
                    <a:pt x="3532" y="9483"/>
                  </a:lnTo>
                  <a:lnTo>
                    <a:pt x="4324" y="9483"/>
                  </a:lnTo>
                  <a:lnTo>
                    <a:pt x="4708" y="9415"/>
                  </a:lnTo>
                  <a:lnTo>
                    <a:pt x="5071" y="9325"/>
                  </a:lnTo>
                  <a:lnTo>
                    <a:pt x="5433" y="9189"/>
                  </a:lnTo>
                  <a:lnTo>
                    <a:pt x="5772" y="9031"/>
                  </a:lnTo>
                  <a:lnTo>
                    <a:pt x="6112" y="8827"/>
                  </a:lnTo>
                  <a:lnTo>
                    <a:pt x="6406" y="8623"/>
                  </a:lnTo>
                  <a:lnTo>
                    <a:pt x="6677" y="8374"/>
                  </a:lnTo>
                  <a:lnTo>
                    <a:pt x="6926" y="8103"/>
                  </a:lnTo>
                  <a:lnTo>
                    <a:pt x="7153" y="7809"/>
                  </a:lnTo>
                  <a:lnTo>
                    <a:pt x="7356" y="7469"/>
                  </a:lnTo>
                  <a:lnTo>
                    <a:pt x="7515" y="7152"/>
                  </a:lnTo>
                  <a:lnTo>
                    <a:pt x="7651" y="6790"/>
                  </a:lnTo>
                  <a:lnTo>
                    <a:pt x="7764" y="6428"/>
                  </a:lnTo>
                  <a:lnTo>
                    <a:pt x="7809" y="6043"/>
                  </a:lnTo>
                  <a:lnTo>
                    <a:pt x="7832" y="5636"/>
                  </a:lnTo>
                  <a:lnTo>
                    <a:pt x="7832" y="5591"/>
                  </a:lnTo>
                  <a:lnTo>
                    <a:pt x="7832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987096" y="2593137"/>
              <a:ext cx="57407" cy="57407"/>
            </a:xfrm>
            <a:custGeom>
              <a:avLst/>
              <a:gdLst/>
              <a:ahLst/>
              <a:cxnLst/>
              <a:rect l="l" t="t" r="r" b="b"/>
              <a:pathLst>
                <a:path w="2875" h="2875" extrusionOk="0">
                  <a:moveTo>
                    <a:pt x="1426" y="0"/>
                  </a:moveTo>
                  <a:lnTo>
                    <a:pt x="1290" y="23"/>
                  </a:lnTo>
                  <a:lnTo>
                    <a:pt x="1132" y="45"/>
                  </a:lnTo>
                  <a:lnTo>
                    <a:pt x="996" y="68"/>
                  </a:lnTo>
                  <a:lnTo>
                    <a:pt x="883" y="113"/>
                  </a:lnTo>
                  <a:lnTo>
                    <a:pt x="634" y="249"/>
                  </a:lnTo>
                  <a:lnTo>
                    <a:pt x="408" y="430"/>
                  </a:lnTo>
                  <a:lnTo>
                    <a:pt x="227" y="634"/>
                  </a:lnTo>
                  <a:lnTo>
                    <a:pt x="159" y="747"/>
                  </a:lnTo>
                  <a:lnTo>
                    <a:pt x="113" y="883"/>
                  </a:lnTo>
                  <a:lnTo>
                    <a:pt x="45" y="1019"/>
                  </a:lnTo>
                  <a:lnTo>
                    <a:pt x="23" y="1154"/>
                  </a:lnTo>
                  <a:lnTo>
                    <a:pt x="0" y="1290"/>
                  </a:lnTo>
                  <a:lnTo>
                    <a:pt x="0" y="1449"/>
                  </a:lnTo>
                  <a:lnTo>
                    <a:pt x="0" y="1584"/>
                  </a:lnTo>
                  <a:lnTo>
                    <a:pt x="23" y="1720"/>
                  </a:lnTo>
                  <a:lnTo>
                    <a:pt x="45" y="1879"/>
                  </a:lnTo>
                  <a:lnTo>
                    <a:pt x="113" y="1992"/>
                  </a:lnTo>
                  <a:lnTo>
                    <a:pt x="159" y="2128"/>
                  </a:lnTo>
                  <a:lnTo>
                    <a:pt x="227" y="2241"/>
                  </a:lnTo>
                  <a:lnTo>
                    <a:pt x="408" y="2444"/>
                  </a:lnTo>
                  <a:lnTo>
                    <a:pt x="634" y="2625"/>
                  </a:lnTo>
                  <a:lnTo>
                    <a:pt x="883" y="2761"/>
                  </a:lnTo>
                  <a:lnTo>
                    <a:pt x="996" y="2807"/>
                  </a:lnTo>
                  <a:lnTo>
                    <a:pt x="1132" y="2852"/>
                  </a:lnTo>
                  <a:lnTo>
                    <a:pt x="1290" y="2874"/>
                  </a:lnTo>
                  <a:lnTo>
                    <a:pt x="1584" y="2874"/>
                  </a:lnTo>
                  <a:lnTo>
                    <a:pt x="1720" y="2852"/>
                  </a:lnTo>
                  <a:lnTo>
                    <a:pt x="1856" y="2807"/>
                  </a:lnTo>
                  <a:lnTo>
                    <a:pt x="1992" y="2761"/>
                  </a:lnTo>
                  <a:lnTo>
                    <a:pt x="2241" y="2625"/>
                  </a:lnTo>
                  <a:lnTo>
                    <a:pt x="2444" y="2444"/>
                  </a:lnTo>
                  <a:lnTo>
                    <a:pt x="2626" y="2241"/>
                  </a:lnTo>
                  <a:lnTo>
                    <a:pt x="2693" y="2128"/>
                  </a:lnTo>
                  <a:lnTo>
                    <a:pt x="2761" y="1992"/>
                  </a:lnTo>
                  <a:lnTo>
                    <a:pt x="2807" y="1879"/>
                  </a:lnTo>
                  <a:lnTo>
                    <a:pt x="2852" y="1720"/>
                  </a:lnTo>
                  <a:lnTo>
                    <a:pt x="2874" y="1584"/>
                  </a:lnTo>
                  <a:lnTo>
                    <a:pt x="2874" y="1449"/>
                  </a:lnTo>
                  <a:lnTo>
                    <a:pt x="2874" y="1290"/>
                  </a:lnTo>
                  <a:lnTo>
                    <a:pt x="2852" y="1154"/>
                  </a:lnTo>
                  <a:lnTo>
                    <a:pt x="2807" y="1019"/>
                  </a:lnTo>
                  <a:lnTo>
                    <a:pt x="2761" y="883"/>
                  </a:lnTo>
                  <a:lnTo>
                    <a:pt x="2693" y="747"/>
                  </a:lnTo>
                  <a:lnTo>
                    <a:pt x="2626" y="634"/>
                  </a:lnTo>
                  <a:lnTo>
                    <a:pt x="2444" y="430"/>
                  </a:lnTo>
                  <a:lnTo>
                    <a:pt x="2241" y="249"/>
                  </a:lnTo>
                  <a:lnTo>
                    <a:pt x="1992" y="113"/>
                  </a:lnTo>
                  <a:lnTo>
                    <a:pt x="1856" y="68"/>
                  </a:lnTo>
                  <a:lnTo>
                    <a:pt x="1720" y="45"/>
                  </a:lnTo>
                  <a:lnTo>
                    <a:pt x="1584" y="23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1025492" y="2639221"/>
              <a:ext cx="117968" cy="198856"/>
            </a:xfrm>
            <a:custGeom>
              <a:avLst/>
              <a:gdLst/>
              <a:ahLst/>
              <a:cxnLst/>
              <a:rect l="l" t="t" r="r" b="b"/>
              <a:pathLst>
                <a:path w="5908" h="9959" extrusionOk="0">
                  <a:moveTo>
                    <a:pt x="1" y="1"/>
                  </a:moveTo>
                  <a:lnTo>
                    <a:pt x="1" y="9393"/>
                  </a:lnTo>
                  <a:lnTo>
                    <a:pt x="137" y="9438"/>
                  </a:lnTo>
                  <a:lnTo>
                    <a:pt x="499" y="9574"/>
                  </a:lnTo>
                  <a:lnTo>
                    <a:pt x="1065" y="9755"/>
                  </a:lnTo>
                  <a:lnTo>
                    <a:pt x="1427" y="9823"/>
                  </a:lnTo>
                  <a:lnTo>
                    <a:pt x="1812" y="9891"/>
                  </a:lnTo>
                  <a:lnTo>
                    <a:pt x="2242" y="9936"/>
                  </a:lnTo>
                  <a:lnTo>
                    <a:pt x="2717" y="9959"/>
                  </a:lnTo>
                  <a:lnTo>
                    <a:pt x="3192" y="9959"/>
                  </a:lnTo>
                  <a:lnTo>
                    <a:pt x="3713" y="9936"/>
                  </a:lnTo>
                  <a:lnTo>
                    <a:pt x="4233" y="9846"/>
                  </a:lnTo>
                  <a:lnTo>
                    <a:pt x="4776" y="9732"/>
                  </a:lnTo>
                  <a:lnTo>
                    <a:pt x="5342" y="9529"/>
                  </a:lnTo>
                  <a:lnTo>
                    <a:pt x="5614" y="9416"/>
                  </a:lnTo>
                  <a:lnTo>
                    <a:pt x="5908" y="9302"/>
                  </a:lnTo>
                  <a:lnTo>
                    <a:pt x="3690" y="16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1082438" y="2613922"/>
              <a:ext cx="26677" cy="26217"/>
            </a:xfrm>
            <a:custGeom>
              <a:avLst/>
              <a:gdLst/>
              <a:ahLst/>
              <a:cxnLst/>
              <a:rect l="l" t="t" r="r" b="b"/>
              <a:pathLst>
                <a:path w="1336" h="1313" extrusionOk="0">
                  <a:moveTo>
                    <a:pt x="657" y="0"/>
                  </a:moveTo>
                  <a:lnTo>
                    <a:pt x="544" y="23"/>
                  </a:lnTo>
                  <a:lnTo>
                    <a:pt x="408" y="46"/>
                  </a:lnTo>
                  <a:lnTo>
                    <a:pt x="295" y="113"/>
                  </a:lnTo>
                  <a:lnTo>
                    <a:pt x="204" y="204"/>
                  </a:lnTo>
                  <a:lnTo>
                    <a:pt x="114" y="294"/>
                  </a:lnTo>
                  <a:lnTo>
                    <a:pt x="46" y="408"/>
                  </a:lnTo>
                  <a:lnTo>
                    <a:pt x="23" y="521"/>
                  </a:lnTo>
                  <a:lnTo>
                    <a:pt x="1" y="657"/>
                  </a:lnTo>
                  <a:lnTo>
                    <a:pt x="23" y="792"/>
                  </a:lnTo>
                  <a:lnTo>
                    <a:pt x="46" y="906"/>
                  </a:lnTo>
                  <a:lnTo>
                    <a:pt x="114" y="1019"/>
                  </a:lnTo>
                  <a:lnTo>
                    <a:pt x="204" y="1132"/>
                  </a:lnTo>
                  <a:lnTo>
                    <a:pt x="295" y="1200"/>
                  </a:lnTo>
                  <a:lnTo>
                    <a:pt x="408" y="1268"/>
                  </a:lnTo>
                  <a:lnTo>
                    <a:pt x="544" y="1313"/>
                  </a:lnTo>
                  <a:lnTo>
                    <a:pt x="793" y="1313"/>
                  </a:lnTo>
                  <a:lnTo>
                    <a:pt x="928" y="1268"/>
                  </a:lnTo>
                  <a:lnTo>
                    <a:pt x="1042" y="1200"/>
                  </a:lnTo>
                  <a:lnTo>
                    <a:pt x="1132" y="1132"/>
                  </a:lnTo>
                  <a:lnTo>
                    <a:pt x="1223" y="1019"/>
                  </a:lnTo>
                  <a:lnTo>
                    <a:pt x="1268" y="906"/>
                  </a:lnTo>
                  <a:lnTo>
                    <a:pt x="1313" y="792"/>
                  </a:lnTo>
                  <a:lnTo>
                    <a:pt x="1336" y="657"/>
                  </a:lnTo>
                  <a:lnTo>
                    <a:pt x="1313" y="521"/>
                  </a:lnTo>
                  <a:lnTo>
                    <a:pt x="1268" y="408"/>
                  </a:lnTo>
                  <a:lnTo>
                    <a:pt x="1223" y="294"/>
                  </a:lnTo>
                  <a:lnTo>
                    <a:pt x="1132" y="204"/>
                  </a:lnTo>
                  <a:lnTo>
                    <a:pt x="1042" y="113"/>
                  </a:lnTo>
                  <a:lnTo>
                    <a:pt x="928" y="46"/>
                  </a:lnTo>
                  <a:lnTo>
                    <a:pt x="793" y="2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1168756" y="2613922"/>
              <a:ext cx="13119" cy="26217"/>
            </a:xfrm>
            <a:custGeom>
              <a:avLst/>
              <a:gdLst/>
              <a:ahLst/>
              <a:cxnLst/>
              <a:rect l="l" t="t" r="r" b="b"/>
              <a:pathLst>
                <a:path w="657" h="1313" extrusionOk="0">
                  <a:moveTo>
                    <a:pt x="657" y="0"/>
                  </a:moveTo>
                  <a:lnTo>
                    <a:pt x="543" y="23"/>
                  </a:lnTo>
                  <a:lnTo>
                    <a:pt x="408" y="46"/>
                  </a:lnTo>
                  <a:lnTo>
                    <a:pt x="295" y="113"/>
                  </a:lnTo>
                  <a:lnTo>
                    <a:pt x="204" y="204"/>
                  </a:lnTo>
                  <a:lnTo>
                    <a:pt x="113" y="294"/>
                  </a:lnTo>
                  <a:lnTo>
                    <a:pt x="46" y="408"/>
                  </a:lnTo>
                  <a:lnTo>
                    <a:pt x="23" y="521"/>
                  </a:lnTo>
                  <a:lnTo>
                    <a:pt x="0" y="657"/>
                  </a:lnTo>
                  <a:lnTo>
                    <a:pt x="23" y="792"/>
                  </a:lnTo>
                  <a:lnTo>
                    <a:pt x="46" y="906"/>
                  </a:lnTo>
                  <a:lnTo>
                    <a:pt x="113" y="1019"/>
                  </a:lnTo>
                  <a:lnTo>
                    <a:pt x="204" y="1132"/>
                  </a:lnTo>
                  <a:lnTo>
                    <a:pt x="295" y="1200"/>
                  </a:lnTo>
                  <a:lnTo>
                    <a:pt x="408" y="1268"/>
                  </a:lnTo>
                  <a:lnTo>
                    <a:pt x="543" y="1313"/>
                  </a:lnTo>
                  <a:lnTo>
                    <a:pt x="657" y="1313"/>
                  </a:lnTo>
                  <a:lnTo>
                    <a:pt x="657" y="126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53965" y="2694349"/>
              <a:ext cx="61041" cy="27136"/>
            </a:xfrm>
            <a:custGeom>
              <a:avLst/>
              <a:gdLst/>
              <a:ahLst/>
              <a:cxnLst/>
              <a:rect l="l" t="t" r="r" b="b"/>
              <a:pathLst>
                <a:path w="3057" h="1359" extrusionOk="0">
                  <a:moveTo>
                    <a:pt x="91" y="1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14"/>
                  </a:lnTo>
                  <a:lnTo>
                    <a:pt x="23" y="159"/>
                  </a:lnTo>
                  <a:lnTo>
                    <a:pt x="46" y="204"/>
                  </a:lnTo>
                  <a:lnTo>
                    <a:pt x="204" y="385"/>
                  </a:lnTo>
                  <a:lnTo>
                    <a:pt x="386" y="544"/>
                  </a:lnTo>
                  <a:lnTo>
                    <a:pt x="589" y="702"/>
                  </a:lnTo>
                  <a:lnTo>
                    <a:pt x="770" y="816"/>
                  </a:lnTo>
                  <a:lnTo>
                    <a:pt x="951" y="929"/>
                  </a:lnTo>
                  <a:lnTo>
                    <a:pt x="1155" y="1019"/>
                  </a:lnTo>
                  <a:lnTo>
                    <a:pt x="1517" y="1178"/>
                  </a:lnTo>
                  <a:lnTo>
                    <a:pt x="1879" y="1268"/>
                  </a:lnTo>
                  <a:lnTo>
                    <a:pt x="2196" y="1313"/>
                  </a:lnTo>
                  <a:lnTo>
                    <a:pt x="2490" y="1359"/>
                  </a:lnTo>
                  <a:lnTo>
                    <a:pt x="2943" y="1359"/>
                  </a:lnTo>
                  <a:lnTo>
                    <a:pt x="3011" y="1336"/>
                  </a:lnTo>
                  <a:lnTo>
                    <a:pt x="3033" y="1313"/>
                  </a:lnTo>
                  <a:lnTo>
                    <a:pt x="3056" y="1268"/>
                  </a:lnTo>
                  <a:lnTo>
                    <a:pt x="3056" y="1200"/>
                  </a:lnTo>
                  <a:lnTo>
                    <a:pt x="3056" y="1155"/>
                  </a:lnTo>
                  <a:lnTo>
                    <a:pt x="3011" y="1132"/>
                  </a:lnTo>
                  <a:lnTo>
                    <a:pt x="2988" y="1110"/>
                  </a:lnTo>
                  <a:lnTo>
                    <a:pt x="2649" y="1110"/>
                  </a:lnTo>
                  <a:lnTo>
                    <a:pt x="2354" y="1087"/>
                  </a:lnTo>
                  <a:lnTo>
                    <a:pt x="1970" y="1019"/>
                  </a:lnTo>
                  <a:lnTo>
                    <a:pt x="1766" y="974"/>
                  </a:lnTo>
                  <a:lnTo>
                    <a:pt x="1540" y="906"/>
                  </a:lnTo>
                  <a:lnTo>
                    <a:pt x="1313" y="816"/>
                  </a:lnTo>
                  <a:lnTo>
                    <a:pt x="1087" y="725"/>
                  </a:lnTo>
                  <a:lnTo>
                    <a:pt x="861" y="589"/>
                  </a:lnTo>
                  <a:lnTo>
                    <a:pt x="657" y="431"/>
                  </a:lnTo>
                  <a:lnTo>
                    <a:pt x="431" y="250"/>
                  </a:lnTo>
                  <a:lnTo>
                    <a:pt x="227" y="46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1015109" y="2593137"/>
              <a:ext cx="37978" cy="50178"/>
            </a:xfrm>
            <a:custGeom>
              <a:avLst/>
              <a:gdLst/>
              <a:ahLst/>
              <a:cxnLst/>
              <a:rect l="l" t="t" r="r" b="b"/>
              <a:pathLst>
                <a:path w="1902" h="2513" extrusionOk="0">
                  <a:moveTo>
                    <a:pt x="0" y="0"/>
                  </a:moveTo>
                  <a:lnTo>
                    <a:pt x="0" y="2512"/>
                  </a:lnTo>
                  <a:lnTo>
                    <a:pt x="1901" y="2512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1007881" y="2492802"/>
              <a:ext cx="191628" cy="101255"/>
            </a:xfrm>
            <a:custGeom>
              <a:avLst/>
              <a:gdLst/>
              <a:ahLst/>
              <a:cxnLst/>
              <a:rect l="l" t="t" r="r" b="b"/>
              <a:pathLst>
                <a:path w="9597" h="5071" extrusionOk="0">
                  <a:moveTo>
                    <a:pt x="3802" y="1"/>
                  </a:moveTo>
                  <a:lnTo>
                    <a:pt x="3395" y="91"/>
                  </a:lnTo>
                  <a:lnTo>
                    <a:pt x="3010" y="205"/>
                  </a:lnTo>
                  <a:lnTo>
                    <a:pt x="2648" y="340"/>
                  </a:lnTo>
                  <a:lnTo>
                    <a:pt x="2309" y="521"/>
                  </a:lnTo>
                  <a:lnTo>
                    <a:pt x="1969" y="725"/>
                  </a:lnTo>
                  <a:lnTo>
                    <a:pt x="1652" y="974"/>
                  </a:lnTo>
                  <a:lnTo>
                    <a:pt x="1358" y="1223"/>
                  </a:lnTo>
                  <a:lnTo>
                    <a:pt x="1109" y="1517"/>
                  </a:lnTo>
                  <a:lnTo>
                    <a:pt x="860" y="1811"/>
                  </a:lnTo>
                  <a:lnTo>
                    <a:pt x="634" y="2128"/>
                  </a:lnTo>
                  <a:lnTo>
                    <a:pt x="453" y="2490"/>
                  </a:lnTo>
                  <a:lnTo>
                    <a:pt x="295" y="2852"/>
                  </a:lnTo>
                  <a:lnTo>
                    <a:pt x="181" y="3215"/>
                  </a:lnTo>
                  <a:lnTo>
                    <a:pt x="91" y="3622"/>
                  </a:lnTo>
                  <a:lnTo>
                    <a:pt x="23" y="4007"/>
                  </a:lnTo>
                  <a:lnTo>
                    <a:pt x="0" y="4437"/>
                  </a:lnTo>
                  <a:lnTo>
                    <a:pt x="0" y="5025"/>
                  </a:lnTo>
                  <a:lnTo>
                    <a:pt x="815" y="5025"/>
                  </a:lnTo>
                  <a:lnTo>
                    <a:pt x="2422" y="5070"/>
                  </a:lnTo>
                  <a:lnTo>
                    <a:pt x="2761" y="5070"/>
                  </a:lnTo>
                  <a:lnTo>
                    <a:pt x="3101" y="5003"/>
                  </a:lnTo>
                  <a:lnTo>
                    <a:pt x="3418" y="4912"/>
                  </a:lnTo>
                  <a:lnTo>
                    <a:pt x="3712" y="4799"/>
                  </a:lnTo>
                  <a:lnTo>
                    <a:pt x="4006" y="4663"/>
                  </a:lnTo>
                  <a:lnTo>
                    <a:pt x="4278" y="4482"/>
                  </a:lnTo>
                  <a:lnTo>
                    <a:pt x="4549" y="4278"/>
                  </a:lnTo>
                  <a:lnTo>
                    <a:pt x="4776" y="4029"/>
                  </a:lnTo>
                  <a:lnTo>
                    <a:pt x="5975" y="2717"/>
                  </a:lnTo>
                  <a:lnTo>
                    <a:pt x="6088" y="2604"/>
                  </a:lnTo>
                  <a:lnTo>
                    <a:pt x="6224" y="2513"/>
                  </a:lnTo>
                  <a:lnTo>
                    <a:pt x="6360" y="2445"/>
                  </a:lnTo>
                  <a:lnTo>
                    <a:pt x="6496" y="2400"/>
                  </a:lnTo>
                  <a:lnTo>
                    <a:pt x="6631" y="2355"/>
                  </a:lnTo>
                  <a:lnTo>
                    <a:pt x="6767" y="2332"/>
                  </a:lnTo>
                  <a:lnTo>
                    <a:pt x="6903" y="2332"/>
                  </a:lnTo>
                  <a:lnTo>
                    <a:pt x="7061" y="2355"/>
                  </a:lnTo>
                  <a:lnTo>
                    <a:pt x="7197" y="2377"/>
                  </a:lnTo>
                  <a:lnTo>
                    <a:pt x="7333" y="2422"/>
                  </a:lnTo>
                  <a:lnTo>
                    <a:pt x="7469" y="2490"/>
                  </a:lnTo>
                  <a:lnTo>
                    <a:pt x="7582" y="2581"/>
                  </a:lnTo>
                  <a:lnTo>
                    <a:pt x="7695" y="2671"/>
                  </a:lnTo>
                  <a:lnTo>
                    <a:pt x="7786" y="2785"/>
                  </a:lnTo>
                  <a:lnTo>
                    <a:pt x="7876" y="2898"/>
                  </a:lnTo>
                  <a:lnTo>
                    <a:pt x="7944" y="3056"/>
                  </a:lnTo>
                  <a:lnTo>
                    <a:pt x="8714" y="4799"/>
                  </a:lnTo>
                  <a:lnTo>
                    <a:pt x="8917" y="4686"/>
                  </a:lnTo>
                  <a:lnTo>
                    <a:pt x="9098" y="4550"/>
                  </a:lnTo>
                  <a:lnTo>
                    <a:pt x="9279" y="4369"/>
                  </a:lnTo>
                  <a:lnTo>
                    <a:pt x="9393" y="4165"/>
                  </a:lnTo>
                  <a:lnTo>
                    <a:pt x="9506" y="3961"/>
                  </a:lnTo>
                  <a:lnTo>
                    <a:pt x="9551" y="3735"/>
                  </a:lnTo>
                  <a:lnTo>
                    <a:pt x="9596" y="3509"/>
                  </a:lnTo>
                  <a:lnTo>
                    <a:pt x="9574" y="3283"/>
                  </a:lnTo>
                  <a:lnTo>
                    <a:pt x="9528" y="3034"/>
                  </a:lnTo>
                  <a:lnTo>
                    <a:pt x="9279" y="2309"/>
                  </a:lnTo>
                  <a:lnTo>
                    <a:pt x="9166" y="2060"/>
                  </a:lnTo>
                  <a:lnTo>
                    <a:pt x="9030" y="1811"/>
                  </a:lnTo>
                  <a:lnTo>
                    <a:pt x="8849" y="1608"/>
                  </a:lnTo>
                  <a:lnTo>
                    <a:pt x="8646" y="1427"/>
                  </a:lnTo>
                  <a:lnTo>
                    <a:pt x="8419" y="1291"/>
                  </a:lnTo>
                  <a:lnTo>
                    <a:pt x="8193" y="1178"/>
                  </a:lnTo>
                  <a:lnTo>
                    <a:pt x="7921" y="1087"/>
                  </a:lnTo>
                  <a:lnTo>
                    <a:pt x="7650" y="1042"/>
                  </a:lnTo>
                  <a:lnTo>
                    <a:pt x="6948" y="1019"/>
                  </a:lnTo>
                  <a:lnTo>
                    <a:pt x="6699" y="861"/>
                  </a:lnTo>
                  <a:lnTo>
                    <a:pt x="6428" y="725"/>
                  </a:lnTo>
                  <a:lnTo>
                    <a:pt x="6043" y="567"/>
                  </a:lnTo>
                  <a:lnTo>
                    <a:pt x="5568" y="386"/>
                  </a:lnTo>
                  <a:lnTo>
                    <a:pt x="5047" y="227"/>
                  </a:lnTo>
                  <a:lnTo>
                    <a:pt x="4753" y="137"/>
                  </a:lnTo>
                  <a:lnTo>
                    <a:pt x="4436" y="91"/>
                  </a:lnTo>
                  <a:lnTo>
                    <a:pt x="4119" y="46"/>
                  </a:lnTo>
                  <a:lnTo>
                    <a:pt x="38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004267" y="2608491"/>
              <a:ext cx="23522" cy="26237"/>
            </a:xfrm>
            <a:custGeom>
              <a:avLst/>
              <a:gdLst/>
              <a:ahLst/>
              <a:cxnLst/>
              <a:rect l="l" t="t" r="r" b="b"/>
              <a:pathLst>
                <a:path w="1178" h="1314" extrusionOk="0">
                  <a:moveTo>
                    <a:pt x="113" y="1"/>
                  </a:moveTo>
                  <a:lnTo>
                    <a:pt x="68" y="23"/>
                  </a:lnTo>
                  <a:lnTo>
                    <a:pt x="23" y="46"/>
                  </a:lnTo>
                  <a:lnTo>
                    <a:pt x="0" y="91"/>
                  </a:lnTo>
                  <a:lnTo>
                    <a:pt x="0" y="136"/>
                  </a:lnTo>
                  <a:lnTo>
                    <a:pt x="0" y="182"/>
                  </a:lnTo>
                  <a:lnTo>
                    <a:pt x="23" y="227"/>
                  </a:lnTo>
                  <a:lnTo>
                    <a:pt x="68" y="250"/>
                  </a:lnTo>
                  <a:lnTo>
                    <a:pt x="860" y="544"/>
                  </a:lnTo>
                  <a:lnTo>
                    <a:pt x="113" y="1087"/>
                  </a:lnTo>
                  <a:lnTo>
                    <a:pt x="68" y="1132"/>
                  </a:lnTo>
                  <a:lnTo>
                    <a:pt x="46" y="1178"/>
                  </a:lnTo>
                  <a:lnTo>
                    <a:pt x="46" y="1223"/>
                  </a:lnTo>
                  <a:lnTo>
                    <a:pt x="68" y="1268"/>
                  </a:lnTo>
                  <a:lnTo>
                    <a:pt x="113" y="1313"/>
                  </a:lnTo>
                  <a:lnTo>
                    <a:pt x="181" y="1313"/>
                  </a:lnTo>
                  <a:lnTo>
                    <a:pt x="249" y="1291"/>
                  </a:lnTo>
                  <a:lnTo>
                    <a:pt x="1109" y="680"/>
                  </a:lnTo>
                  <a:lnTo>
                    <a:pt x="1154" y="657"/>
                  </a:lnTo>
                  <a:lnTo>
                    <a:pt x="1177" y="612"/>
                  </a:lnTo>
                  <a:lnTo>
                    <a:pt x="1177" y="566"/>
                  </a:lnTo>
                  <a:lnTo>
                    <a:pt x="1177" y="521"/>
                  </a:lnTo>
                  <a:lnTo>
                    <a:pt x="1177" y="453"/>
                  </a:lnTo>
                  <a:lnTo>
                    <a:pt x="1154" y="431"/>
                  </a:lnTo>
                  <a:lnTo>
                    <a:pt x="1109" y="385"/>
                  </a:lnTo>
                  <a:lnTo>
                    <a:pt x="1064" y="363"/>
                  </a:lnTo>
                  <a:lnTo>
                    <a:pt x="159" y="23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903494" y="2786098"/>
              <a:ext cx="447392" cy="202470"/>
            </a:xfrm>
            <a:custGeom>
              <a:avLst/>
              <a:gdLst/>
              <a:ahLst/>
              <a:cxnLst/>
              <a:rect l="l" t="t" r="r" b="b"/>
              <a:pathLst>
                <a:path w="22406" h="10140" extrusionOk="0">
                  <a:moveTo>
                    <a:pt x="11407" y="0"/>
                  </a:moveTo>
                  <a:lnTo>
                    <a:pt x="11203" y="272"/>
                  </a:lnTo>
                  <a:lnTo>
                    <a:pt x="10999" y="498"/>
                  </a:lnTo>
                  <a:lnTo>
                    <a:pt x="10751" y="679"/>
                  </a:lnTo>
                  <a:lnTo>
                    <a:pt x="10479" y="860"/>
                  </a:lnTo>
                  <a:lnTo>
                    <a:pt x="10207" y="973"/>
                  </a:lnTo>
                  <a:lnTo>
                    <a:pt x="9936" y="1086"/>
                  </a:lnTo>
                  <a:lnTo>
                    <a:pt x="9619" y="1154"/>
                  </a:lnTo>
                  <a:lnTo>
                    <a:pt x="9325" y="1222"/>
                  </a:lnTo>
                  <a:lnTo>
                    <a:pt x="9030" y="1245"/>
                  </a:lnTo>
                  <a:lnTo>
                    <a:pt x="8736" y="1267"/>
                  </a:lnTo>
                  <a:lnTo>
                    <a:pt x="8442" y="1267"/>
                  </a:lnTo>
                  <a:lnTo>
                    <a:pt x="8148" y="1245"/>
                  </a:lnTo>
                  <a:lnTo>
                    <a:pt x="7650" y="1200"/>
                  </a:lnTo>
                  <a:lnTo>
                    <a:pt x="7197" y="1086"/>
                  </a:lnTo>
                  <a:lnTo>
                    <a:pt x="6971" y="1018"/>
                  </a:lnTo>
                  <a:lnTo>
                    <a:pt x="6745" y="951"/>
                  </a:lnTo>
                  <a:lnTo>
                    <a:pt x="6405" y="792"/>
                  </a:lnTo>
                  <a:lnTo>
                    <a:pt x="6134" y="656"/>
                  </a:lnTo>
                  <a:lnTo>
                    <a:pt x="5998" y="566"/>
                  </a:lnTo>
                  <a:lnTo>
                    <a:pt x="5998" y="543"/>
                  </a:lnTo>
                  <a:lnTo>
                    <a:pt x="5953" y="588"/>
                  </a:lnTo>
                  <a:lnTo>
                    <a:pt x="4957" y="1449"/>
                  </a:lnTo>
                  <a:lnTo>
                    <a:pt x="4798" y="1584"/>
                  </a:lnTo>
                  <a:lnTo>
                    <a:pt x="4527" y="1811"/>
                  </a:lnTo>
                  <a:lnTo>
                    <a:pt x="4368" y="1946"/>
                  </a:lnTo>
                  <a:lnTo>
                    <a:pt x="3463" y="2739"/>
                  </a:lnTo>
                  <a:lnTo>
                    <a:pt x="3327" y="2852"/>
                  </a:lnTo>
                  <a:lnTo>
                    <a:pt x="0" y="5749"/>
                  </a:lnTo>
                  <a:lnTo>
                    <a:pt x="476" y="6246"/>
                  </a:lnTo>
                  <a:lnTo>
                    <a:pt x="973" y="6722"/>
                  </a:lnTo>
                  <a:lnTo>
                    <a:pt x="1494" y="7152"/>
                  </a:lnTo>
                  <a:lnTo>
                    <a:pt x="2037" y="7582"/>
                  </a:lnTo>
                  <a:lnTo>
                    <a:pt x="2626" y="7967"/>
                  </a:lnTo>
                  <a:lnTo>
                    <a:pt x="3214" y="8329"/>
                  </a:lnTo>
                  <a:lnTo>
                    <a:pt x="3802" y="8645"/>
                  </a:lnTo>
                  <a:lnTo>
                    <a:pt x="4436" y="8940"/>
                  </a:lnTo>
                  <a:lnTo>
                    <a:pt x="5093" y="9211"/>
                  </a:lnTo>
                  <a:lnTo>
                    <a:pt x="5749" y="9460"/>
                  </a:lnTo>
                  <a:lnTo>
                    <a:pt x="6428" y="9664"/>
                  </a:lnTo>
                  <a:lnTo>
                    <a:pt x="7107" y="9822"/>
                  </a:lnTo>
                  <a:lnTo>
                    <a:pt x="7808" y="9958"/>
                  </a:lnTo>
                  <a:lnTo>
                    <a:pt x="8533" y="10049"/>
                  </a:lnTo>
                  <a:lnTo>
                    <a:pt x="9257" y="10117"/>
                  </a:lnTo>
                  <a:lnTo>
                    <a:pt x="10004" y="10139"/>
                  </a:lnTo>
                  <a:lnTo>
                    <a:pt x="10773" y="10094"/>
                  </a:lnTo>
                  <a:lnTo>
                    <a:pt x="11769" y="10003"/>
                  </a:lnTo>
                  <a:lnTo>
                    <a:pt x="12923" y="9868"/>
                  </a:lnTo>
                  <a:lnTo>
                    <a:pt x="14213" y="9664"/>
                  </a:lnTo>
                  <a:lnTo>
                    <a:pt x="15073" y="9528"/>
                  </a:lnTo>
                  <a:lnTo>
                    <a:pt x="15978" y="9370"/>
                  </a:lnTo>
                  <a:lnTo>
                    <a:pt x="16974" y="9166"/>
                  </a:lnTo>
                  <a:lnTo>
                    <a:pt x="17970" y="8962"/>
                  </a:lnTo>
                  <a:lnTo>
                    <a:pt x="18129" y="8940"/>
                  </a:lnTo>
                  <a:lnTo>
                    <a:pt x="19192" y="8691"/>
                  </a:lnTo>
                  <a:lnTo>
                    <a:pt x="20188" y="8419"/>
                  </a:lnTo>
                  <a:lnTo>
                    <a:pt x="20890" y="8215"/>
                  </a:lnTo>
                  <a:lnTo>
                    <a:pt x="21501" y="8012"/>
                  </a:lnTo>
                  <a:lnTo>
                    <a:pt x="21999" y="7808"/>
                  </a:lnTo>
                  <a:lnTo>
                    <a:pt x="22406" y="7627"/>
                  </a:lnTo>
                  <a:lnTo>
                    <a:pt x="21795" y="6880"/>
                  </a:lnTo>
                  <a:lnTo>
                    <a:pt x="20890" y="5749"/>
                  </a:lnTo>
                  <a:lnTo>
                    <a:pt x="20437" y="5205"/>
                  </a:lnTo>
                  <a:lnTo>
                    <a:pt x="19781" y="4413"/>
                  </a:lnTo>
                  <a:lnTo>
                    <a:pt x="19668" y="4255"/>
                  </a:lnTo>
                  <a:lnTo>
                    <a:pt x="19147" y="3599"/>
                  </a:lnTo>
                  <a:lnTo>
                    <a:pt x="19034" y="3463"/>
                  </a:lnTo>
                  <a:lnTo>
                    <a:pt x="18921" y="3350"/>
                  </a:lnTo>
                  <a:lnTo>
                    <a:pt x="18626" y="2897"/>
                  </a:lnTo>
                  <a:lnTo>
                    <a:pt x="18264" y="2490"/>
                  </a:lnTo>
                  <a:lnTo>
                    <a:pt x="18151" y="2354"/>
                  </a:lnTo>
                  <a:lnTo>
                    <a:pt x="17947" y="2150"/>
                  </a:lnTo>
                  <a:lnTo>
                    <a:pt x="17721" y="1946"/>
                  </a:lnTo>
                  <a:lnTo>
                    <a:pt x="17472" y="1743"/>
                  </a:lnTo>
                  <a:lnTo>
                    <a:pt x="17223" y="1562"/>
                  </a:lnTo>
                  <a:lnTo>
                    <a:pt x="16974" y="1381"/>
                  </a:lnTo>
                  <a:lnTo>
                    <a:pt x="16703" y="1222"/>
                  </a:lnTo>
                  <a:lnTo>
                    <a:pt x="16431" y="1086"/>
                  </a:lnTo>
                  <a:lnTo>
                    <a:pt x="16160" y="951"/>
                  </a:lnTo>
                  <a:lnTo>
                    <a:pt x="15797" y="792"/>
                  </a:lnTo>
                  <a:lnTo>
                    <a:pt x="15413" y="656"/>
                  </a:lnTo>
                  <a:lnTo>
                    <a:pt x="15028" y="566"/>
                  </a:lnTo>
                  <a:lnTo>
                    <a:pt x="14643" y="475"/>
                  </a:lnTo>
                  <a:lnTo>
                    <a:pt x="14417" y="453"/>
                  </a:lnTo>
                  <a:lnTo>
                    <a:pt x="13625" y="317"/>
                  </a:lnTo>
                  <a:lnTo>
                    <a:pt x="13059" y="249"/>
                  </a:lnTo>
                  <a:lnTo>
                    <a:pt x="12697" y="204"/>
                  </a:lnTo>
                  <a:lnTo>
                    <a:pt x="11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867793" y="2796481"/>
              <a:ext cx="396794" cy="272976"/>
            </a:xfrm>
            <a:custGeom>
              <a:avLst/>
              <a:gdLst/>
              <a:ahLst/>
              <a:cxnLst/>
              <a:rect l="l" t="t" r="r" b="b"/>
              <a:pathLst>
                <a:path w="19872" h="13671" extrusionOk="0">
                  <a:moveTo>
                    <a:pt x="7922" y="1"/>
                  </a:moveTo>
                  <a:lnTo>
                    <a:pt x="7808" y="46"/>
                  </a:lnTo>
                  <a:lnTo>
                    <a:pt x="7741" y="68"/>
                  </a:lnTo>
                  <a:lnTo>
                    <a:pt x="6677" y="431"/>
                  </a:lnTo>
                  <a:lnTo>
                    <a:pt x="6632" y="453"/>
                  </a:lnTo>
                  <a:lnTo>
                    <a:pt x="6473" y="498"/>
                  </a:lnTo>
                  <a:lnTo>
                    <a:pt x="6405" y="544"/>
                  </a:lnTo>
                  <a:lnTo>
                    <a:pt x="5749" y="770"/>
                  </a:lnTo>
                  <a:lnTo>
                    <a:pt x="5500" y="861"/>
                  </a:lnTo>
                  <a:lnTo>
                    <a:pt x="5342" y="929"/>
                  </a:lnTo>
                  <a:lnTo>
                    <a:pt x="4866" y="1132"/>
                  </a:lnTo>
                  <a:lnTo>
                    <a:pt x="4414" y="1381"/>
                  </a:lnTo>
                  <a:lnTo>
                    <a:pt x="3961" y="1653"/>
                  </a:lnTo>
                  <a:lnTo>
                    <a:pt x="3531" y="1947"/>
                  </a:lnTo>
                  <a:lnTo>
                    <a:pt x="3327" y="2083"/>
                  </a:lnTo>
                  <a:lnTo>
                    <a:pt x="2897" y="2445"/>
                  </a:lnTo>
                  <a:lnTo>
                    <a:pt x="2490" y="2807"/>
                  </a:lnTo>
                  <a:lnTo>
                    <a:pt x="2105" y="3214"/>
                  </a:lnTo>
                  <a:lnTo>
                    <a:pt x="1743" y="3644"/>
                  </a:lnTo>
                  <a:lnTo>
                    <a:pt x="1404" y="4097"/>
                  </a:lnTo>
                  <a:lnTo>
                    <a:pt x="1087" y="4572"/>
                  </a:lnTo>
                  <a:lnTo>
                    <a:pt x="815" y="5048"/>
                  </a:lnTo>
                  <a:lnTo>
                    <a:pt x="566" y="5568"/>
                  </a:lnTo>
                  <a:lnTo>
                    <a:pt x="0" y="6881"/>
                  </a:lnTo>
                  <a:lnTo>
                    <a:pt x="453" y="7605"/>
                  </a:lnTo>
                  <a:lnTo>
                    <a:pt x="928" y="8284"/>
                  </a:lnTo>
                  <a:lnTo>
                    <a:pt x="1064" y="8442"/>
                  </a:lnTo>
                  <a:lnTo>
                    <a:pt x="1404" y="8872"/>
                  </a:lnTo>
                  <a:lnTo>
                    <a:pt x="1766" y="9280"/>
                  </a:lnTo>
                  <a:lnTo>
                    <a:pt x="1901" y="9416"/>
                  </a:lnTo>
                  <a:lnTo>
                    <a:pt x="1992" y="9529"/>
                  </a:lnTo>
                  <a:lnTo>
                    <a:pt x="2399" y="9913"/>
                  </a:lnTo>
                  <a:lnTo>
                    <a:pt x="2807" y="10276"/>
                  </a:lnTo>
                  <a:lnTo>
                    <a:pt x="3214" y="10638"/>
                  </a:lnTo>
                  <a:lnTo>
                    <a:pt x="3644" y="10977"/>
                  </a:lnTo>
                  <a:lnTo>
                    <a:pt x="4097" y="11294"/>
                  </a:lnTo>
                  <a:lnTo>
                    <a:pt x="4549" y="11588"/>
                  </a:lnTo>
                  <a:lnTo>
                    <a:pt x="5025" y="11882"/>
                  </a:lnTo>
                  <a:lnTo>
                    <a:pt x="5523" y="12154"/>
                  </a:lnTo>
                  <a:lnTo>
                    <a:pt x="6111" y="12426"/>
                  </a:lnTo>
                  <a:lnTo>
                    <a:pt x="6315" y="12516"/>
                  </a:lnTo>
                  <a:lnTo>
                    <a:pt x="6948" y="12788"/>
                  </a:lnTo>
                  <a:lnTo>
                    <a:pt x="7605" y="13014"/>
                  </a:lnTo>
                  <a:lnTo>
                    <a:pt x="8261" y="13218"/>
                  </a:lnTo>
                  <a:lnTo>
                    <a:pt x="8940" y="13376"/>
                  </a:lnTo>
                  <a:lnTo>
                    <a:pt x="9642" y="13512"/>
                  </a:lnTo>
                  <a:lnTo>
                    <a:pt x="10343" y="13602"/>
                  </a:lnTo>
                  <a:lnTo>
                    <a:pt x="11067" y="13648"/>
                  </a:lnTo>
                  <a:lnTo>
                    <a:pt x="11792" y="13670"/>
                  </a:lnTo>
                  <a:lnTo>
                    <a:pt x="12312" y="13648"/>
                  </a:lnTo>
                  <a:lnTo>
                    <a:pt x="12855" y="13625"/>
                  </a:lnTo>
                  <a:lnTo>
                    <a:pt x="13376" y="13580"/>
                  </a:lnTo>
                  <a:lnTo>
                    <a:pt x="13896" y="13512"/>
                  </a:lnTo>
                  <a:lnTo>
                    <a:pt x="14394" y="13421"/>
                  </a:lnTo>
                  <a:lnTo>
                    <a:pt x="14915" y="13308"/>
                  </a:lnTo>
                  <a:lnTo>
                    <a:pt x="15413" y="13195"/>
                  </a:lnTo>
                  <a:lnTo>
                    <a:pt x="15888" y="13037"/>
                  </a:lnTo>
                  <a:lnTo>
                    <a:pt x="16069" y="12969"/>
                  </a:lnTo>
                  <a:lnTo>
                    <a:pt x="16680" y="12765"/>
                  </a:lnTo>
                  <a:lnTo>
                    <a:pt x="16748" y="12720"/>
                  </a:lnTo>
                  <a:lnTo>
                    <a:pt x="16861" y="12697"/>
                  </a:lnTo>
                  <a:lnTo>
                    <a:pt x="16884" y="12697"/>
                  </a:lnTo>
                  <a:lnTo>
                    <a:pt x="17042" y="12629"/>
                  </a:lnTo>
                  <a:lnTo>
                    <a:pt x="17563" y="12403"/>
                  </a:lnTo>
                  <a:lnTo>
                    <a:pt x="18061" y="12131"/>
                  </a:lnTo>
                  <a:lnTo>
                    <a:pt x="18197" y="12063"/>
                  </a:lnTo>
                  <a:lnTo>
                    <a:pt x="18445" y="11928"/>
                  </a:lnTo>
                  <a:lnTo>
                    <a:pt x="18627" y="11837"/>
                  </a:lnTo>
                  <a:lnTo>
                    <a:pt x="19215" y="11475"/>
                  </a:lnTo>
                  <a:lnTo>
                    <a:pt x="19871" y="8352"/>
                  </a:lnTo>
                  <a:lnTo>
                    <a:pt x="19713" y="8080"/>
                  </a:lnTo>
                  <a:lnTo>
                    <a:pt x="19532" y="7809"/>
                  </a:lnTo>
                  <a:lnTo>
                    <a:pt x="19192" y="7379"/>
                  </a:lnTo>
                  <a:lnTo>
                    <a:pt x="18830" y="6971"/>
                  </a:lnTo>
                  <a:lnTo>
                    <a:pt x="18423" y="6541"/>
                  </a:lnTo>
                  <a:lnTo>
                    <a:pt x="17993" y="6134"/>
                  </a:lnTo>
                  <a:lnTo>
                    <a:pt x="17518" y="5726"/>
                  </a:lnTo>
                  <a:lnTo>
                    <a:pt x="17042" y="5319"/>
                  </a:lnTo>
                  <a:lnTo>
                    <a:pt x="16522" y="4934"/>
                  </a:lnTo>
                  <a:lnTo>
                    <a:pt x="15979" y="4550"/>
                  </a:lnTo>
                  <a:lnTo>
                    <a:pt x="15865" y="4459"/>
                  </a:lnTo>
                  <a:lnTo>
                    <a:pt x="15413" y="4142"/>
                  </a:lnTo>
                  <a:lnTo>
                    <a:pt x="14666" y="3667"/>
                  </a:lnTo>
                  <a:lnTo>
                    <a:pt x="13942" y="3192"/>
                  </a:lnTo>
                  <a:lnTo>
                    <a:pt x="13195" y="2762"/>
                  </a:lnTo>
                  <a:lnTo>
                    <a:pt x="12448" y="2354"/>
                  </a:lnTo>
                  <a:lnTo>
                    <a:pt x="12176" y="2196"/>
                  </a:lnTo>
                  <a:lnTo>
                    <a:pt x="11271" y="1698"/>
                  </a:lnTo>
                  <a:lnTo>
                    <a:pt x="10434" y="1268"/>
                  </a:lnTo>
                  <a:lnTo>
                    <a:pt x="9008" y="589"/>
                  </a:lnTo>
                  <a:lnTo>
                    <a:pt x="8985" y="566"/>
                  </a:lnTo>
                  <a:lnTo>
                    <a:pt x="8510" y="340"/>
                  </a:lnTo>
                  <a:lnTo>
                    <a:pt x="8171" y="159"/>
                  </a:lnTo>
                  <a:lnTo>
                    <a:pt x="79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841576" y="2865626"/>
              <a:ext cx="259418" cy="239530"/>
            </a:xfrm>
            <a:custGeom>
              <a:avLst/>
              <a:gdLst/>
              <a:ahLst/>
              <a:cxnLst/>
              <a:rect l="l" t="t" r="r" b="b"/>
              <a:pathLst>
                <a:path w="12992" h="11996" extrusionOk="0">
                  <a:moveTo>
                    <a:pt x="3418" y="0"/>
                  </a:moveTo>
                  <a:lnTo>
                    <a:pt x="2988" y="476"/>
                  </a:lnTo>
                  <a:lnTo>
                    <a:pt x="2581" y="996"/>
                  </a:lnTo>
                  <a:lnTo>
                    <a:pt x="2173" y="1562"/>
                  </a:lnTo>
                  <a:lnTo>
                    <a:pt x="1789" y="2173"/>
                  </a:lnTo>
                  <a:lnTo>
                    <a:pt x="1427" y="2829"/>
                  </a:lnTo>
                  <a:lnTo>
                    <a:pt x="1087" y="3486"/>
                  </a:lnTo>
                  <a:lnTo>
                    <a:pt x="748" y="4165"/>
                  </a:lnTo>
                  <a:lnTo>
                    <a:pt x="453" y="4866"/>
                  </a:lnTo>
                  <a:lnTo>
                    <a:pt x="318" y="5206"/>
                  </a:lnTo>
                  <a:lnTo>
                    <a:pt x="182" y="5590"/>
                  </a:lnTo>
                  <a:lnTo>
                    <a:pt x="91" y="5953"/>
                  </a:lnTo>
                  <a:lnTo>
                    <a:pt x="46" y="6337"/>
                  </a:lnTo>
                  <a:lnTo>
                    <a:pt x="1" y="6699"/>
                  </a:lnTo>
                  <a:lnTo>
                    <a:pt x="1" y="7061"/>
                  </a:lnTo>
                  <a:lnTo>
                    <a:pt x="46" y="7424"/>
                  </a:lnTo>
                  <a:lnTo>
                    <a:pt x="91" y="7786"/>
                  </a:lnTo>
                  <a:lnTo>
                    <a:pt x="159" y="8125"/>
                  </a:lnTo>
                  <a:lnTo>
                    <a:pt x="272" y="8465"/>
                  </a:lnTo>
                  <a:lnTo>
                    <a:pt x="385" y="8782"/>
                  </a:lnTo>
                  <a:lnTo>
                    <a:pt x="544" y="9098"/>
                  </a:lnTo>
                  <a:lnTo>
                    <a:pt x="725" y="9415"/>
                  </a:lnTo>
                  <a:lnTo>
                    <a:pt x="906" y="9709"/>
                  </a:lnTo>
                  <a:lnTo>
                    <a:pt x="1110" y="9981"/>
                  </a:lnTo>
                  <a:lnTo>
                    <a:pt x="1336" y="10253"/>
                  </a:lnTo>
                  <a:lnTo>
                    <a:pt x="1585" y="10502"/>
                  </a:lnTo>
                  <a:lnTo>
                    <a:pt x="1834" y="10728"/>
                  </a:lnTo>
                  <a:lnTo>
                    <a:pt x="2128" y="10954"/>
                  </a:lnTo>
                  <a:lnTo>
                    <a:pt x="2400" y="11158"/>
                  </a:lnTo>
                  <a:lnTo>
                    <a:pt x="2717" y="11339"/>
                  </a:lnTo>
                  <a:lnTo>
                    <a:pt x="3033" y="11497"/>
                  </a:lnTo>
                  <a:lnTo>
                    <a:pt x="3350" y="11633"/>
                  </a:lnTo>
                  <a:lnTo>
                    <a:pt x="3690" y="11746"/>
                  </a:lnTo>
                  <a:lnTo>
                    <a:pt x="4029" y="11859"/>
                  </a:lnTo>
                  <a:lnTo>
                    <a:pt x="4391" y="11927"/>
                  </a:lnTo>
                  <a:lnTo>
                    <a:pt x="4753" y="11973"/>
                  </a:lnTo>
                  <a:lnTo>
                    <a:pt x="5116" y="11995"/>
                  </a:lnTo>
                  <a:lnTo>
                    <a:pt x="5500" y="11995"/>
                  </a:lnTo>
                  <a:lnTo>
                    <a:pt x="5862" y="11973"/>
                  </a:lnTo>
                  <a:lnTo>
                    <a:pt x="6247" y="11905"/>
                  </a:lnTo>
                  <a:lnTo>
                    <a:pt x="6632" y="11814"/>
                  </a:lnTo>
                  <a:lnTo>
                    <a:pt x="7017" y="11701"/>
                  </a:lnTo>
                  <a:lnTo>
                    <a:pt x="12991" y="9596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926536" y="2931138"/>
              <a:ext cx="360194" cy="225533"/>
            </a:xfrm>
            <a:custGeom>
              <a:avLst/>
              <a:gdLst/>
              <a:ahLst/>
              <a:cxnLst/>
              <a:rect l="l" t="t" r="r" b="b"/>
              <a:pathLst>
                <a:path w="18039" h="11295" extrusionOk="0">
                  <a:moveTo>
                    <a:pt x="16499" y="1"/>
                  </a:moveTo>
                  <a:lnTo>
                    <a:pt x="1064" y="386"/>
                  </a:lnTo>
                  <a:lnTo>
                    <a:pt x="838" y="1902"/>
                  </a:lnTo>
                  <a:lnTo>
                    <a:pt x="634" y="3464"/>
                  </a:lnTo>
                  <a:lnTo>
                    <a:pt x="385" y="5274"/>
                  </a:lnTo>
                  <a:lnTo>
                    <a:pt x="182" y="7085"/>
                  </a:lnTo>
                  <a:lnTo>
                    <a:pt x="114" y="7900"/>
                  </a:lnTo>
                  <a:lnTo>
                    <a:pt x="46" y="8646"/>
                  </a:lnTo>
                  <a:lnTo>
                    <a:pt x="1" y="9303"/>
                  </a:lnTo>
                  <a:lnTo>
                    <a:pt x="1" y="9801"/>
                  </a:lnTo>
                  <a:lnTo>
                    <a:pt x="23" y="9982"/>
                  </a:lnTo>
                  <a:lnTo>
                    <a:pt x="46" y="10117"/>
                  </a:lnTo>
                  <a:lnTo>
                    <a:pt x="68" y="10208"/>
                  </a:lnTo>
                  <a:lnTo>
                    <a:pt x="114" y="10253"/>
                  </a:lnTo>
                  <a:lnTo>
                    <a:pt x="1110" y="10480"/>
                  </a:lnTo>
                  <a:lnTo>
                    <a:pt x="2060" y="10661"/>
                  </a:lnTo>
                  <a:lnTo>
                    <a:pt x="3011" y="10842"/>
                  </a:lnTo>
                  <a:lnTo>
                    <a:pt x="3939" y="10977"/>
                  </a:lnTo>
                  <a:lnTo>
                    <a:pt x="4844" y="11068"/>
                  </a:lnTo>
                  <a:lnTo>
                    <a:pt x="5704" y="11159"/>
                  </a:lnTo>
                  <a:lnTo>
                    <a:pt x="6564" y="11226"/>
                  </a:lnTo>
                  <a:lnTo>
                    <a:pt x="7401" y="11272"/>
                  </a:lnTo>
                  <a:lnTo>
                    <a:pt x="8193" y="11294"/>
                  </a:lnTo>
                  <a:lnTo>
                    <a:pt x="8985" y="11294"/>
                  </a:lnTo>
                  <a:lnTo>
                    <a:pt x="9732" y="11272"/>
                  </a:lnTo>
                  <a:lnTo>
                    <a:pt x="10457" y="11249"/>
                  </a:lnTo>
                  <a:lnTo>
                    <a:pt x="11158" y="11204"/>
                  </a:lnTo>
                  <a:lnTo>
                    <a:pt x="11814" y="11159"/>
                  </a:lnTo>
                  <a:lnTo>
                    <a:pt x="13059" y="11023"/>
                  </a:lnTo>
                  <a:lnTo>
                    <a:pt x="14168" y="10842"/>
                  </a:lnTo>
                  <a:lnTo>
                    <a:pt x="15164" y="10661"/>
                  </a:lnTo>
                  <a:lnTo>
                    <a:pt x="16024" y="10457"/>
                  </a:lnTo>
                  <a:lnTo>
                    <a:pt x="16726" y="10276"/>
                  </a:lnTo>
                  <a:lnTo>
                    <a:pt x="17291" y="10117"/>
                  </a:lnTo>
                  <a:lnTo>
                    <a:pt x="17699" y="9982"/>
                  </a:lnTo>
                  <a:lnTo>
                    <a:pt x="18038" y="9869"/>
                  </a:lnTo>
                  <a:lnTo>
                    <a:pt x="164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135311" y="2728253"/>
              <a:ext cx="291506" cy="253527"/>
            </a:xfrm>
            <a:custGeom>
              <a:avLst/>
              <a:gdLst/>
              <a:ahLst/>
              <a:cxnLst/>
              <a:rect l="l" t="t" r="r" b="b"/>
              <a:pathLst>
                <a:path w="14599" h="12697" extrusionOk="0">
                  <a:moveTo>
                    <a:pt x="11090" y="0"/>
                  </a:moveTo>
                  <a:lnTo>
                    <a:pt x="7967" y="5251"/>
                  </a:lnTo>
                  <a:lnTo>
                    <a:pt x="4550" y="3848"/>
                  </a:lnTo>
                  <a:lnTo>
                    <a:pt x="2354" y="3372"/>
                  </a:lnTo>
                  <a:lnTo>
                    <a:pt x="2015" y="3237"/>
                  </a:lnTo>
                  <a:lnTo>
                    <a:pt x="1449" y="3146"/>
                  </a:lnTo>
                  <a:lnTo>
                    <a:pt x="1358" y="3123"/>
                  </a:lnTo>
                  <a:lnTo>
                    <a:pt x="1109" y="3101"/>
                  </a:lnTo>
                  <a:lnTo>
                    <a:pt x="1087" y="3101"/>
                  </a:lnTo>
                  <a:lnTo>
                    <a:pt x="1" y="3237"/>
                  </a:lnTo>
                  <a:lnTo>
                    <a:pt x="363" y="4413"/>
                  </a:lnTo>
                  <a:lnTo>
                    <a:pt x="453" y="4640"/>
                  </a:lnTo>
                  <a:lnTo>
                    <a:pt x="453" y="4685"/>
                  </a:lnTo>
                  <a:lnTo>
                    <a:pt x="498" y="4776"/>
                  </a:lnTo>
                  <a:lnTo>
                    <a:pt x="1200" y="7039"/>
                  </a:lnTo>
                  <a:lnTo>
                    <a:pt x="1539" y="8148"/>
                  </a:lnTo>
                  <a:lnTo>
                    <a:pt x="1766" y="8804"/>
                  </a:lnTo>
                  <a:lnTo>
                    <a:pt x="1970" y="8985"/>
                  </a:lnTo>
                  <a:lnTo>
                    <a:pt x="2558" y="9460"/>
                  </a:lnTo>
                  <a:lnTo>
                    <a:pt x="3441" y="10117"/>
                  </a:lnTo>
                  <a:lnTo>
                    <a:pt x="3984" y="10479"/>
                  </a:lnTo>
                  <a:lnTo>
                    <a:pt x="4572" y="10864"/>
                  </a:lnTo>
                  <a:lnTo>
                    <a:pt x="4889" y="11067"/>
                  </a:lnTo>
                  <a:lnTo>
                    <a:pt x="5229" y="11248"/>
                  </a:lnTo>
                  <a:lnTo>
                    <a:pt x="5704" y="11520"/>
                  </a:lnTo>
                  <a:lnTo>
                    <a:pt x="6224" y="11791"/>
                  </a:lnTo>
                  <a:lnTo>
                    <a:pt x="6360" y="11859"/>
                  </a:lnTo>
                  <a:lnTo>
                    <a:pt x="6428" y="11882"/>
                  </a:lnTo>
                  <a:lnTo>
                    <a:pt x="6813" y="12063"/>
                  </a:lnTo>
                  <a:lnTo>
                    <a:pt x="7175" y="12221"/>
                  </a:lnTo>
                  <a:lnTo>
                    <a:pt x="7333" y="12267"/>
                  </a:lnTo>
                  <a:lnTo>
                    <a:pt x="7967" y="12470"/>
                  </a:lnTo>
                  <a:lnTo>
                    <a:pt x="8261" y="12561"/>
                  </a:lnTo>
                  <a:lnTo>
                    <a:pt x="8578" y="12606"/>
                  </a:lnTo>
                  <a:lnTo>
                    <a:pt x="8872" y="12651"/>
                  </a:lnTo>
                  <a:lnTo>
                    <a:pt x="9189" y="12674"/>
                  </a:lnTo>
                  <a:lnTo>
                    <a:pt x="9461" y="12697"/>
                  </a:lnTo>
                  <a:lnTo>
                    <a:pt x="9755" y="12674"/>
                  </a:lnTo>
                  <a:lnTo>
                    <a:pt x="9913" y="12651"/>
                  </a:lnTo>
                  <a:lnTo>
                    <a:pt x="10094" y="12606"/>
                  </a:lnTo>
                  <a:lnTo>
                    <a:pt x="10253" y="12561"/>
                  </a:lnTo>
                  <a:lnTo>
                    <a:pt x="10411" y="12493"/>
                  </a:lnTo>
                  <a:lnTo>
                    <a:pt x="10705" y="12335"/>
                  </a:lnTo>
                  <a:lnTo>
                    <a:pt x="11000" y="12108"/>
                  </a:lnTo>
                  <a:lnTo>
                    <a:pt x="11271" y="11837"/>
                  </a:lnTo>
                  <a:lnTo>
                    <a:pt x="11543" y="11520"/>
                  </a:lnTo>
                  <a:lnTo>
                    <a:pt x="11792" y="11180"/>
                  </a:lnTo>
                  <a:lnTo>
                    <a:pt x="12041" y="10796"/>
                  </a:lnTo>
                  <a:lnTo>
                    <a:pt x="12109" y="10660"/>
                  </a:lnTo>
                  <a:lnTo>
                    <a:pt x="12358" y="10185"/>
                  </a:lnTo>
                  <a:lnTo>
                    <a:pt x="12607" y="9664"/>
                  </a:lnTo>
                  <a:lnTo>
                    <a:pt x="12652" y="9528"/>
                  </a:lnTo>
                  <a:lnTo>
                    <a:pt x="12833" y="9076"/>
                  </a:lnTo>
                  <a:lnTo>
                    <a:pt x="12991" y="8646"/>
                  </a:lnTo>
                  <a:lnTo>
                    <a:pt x="13308" y="7695"/>
                  </a:lnTo>
                  <a:lnTo>
                    <a:pt x="13580" y="6722"/>
                  </a:lnTo>
                  <a:lnTo>
                    <a:pt x="13829" y="5726"/>
                  </a:lnTo>
                  <a:lnTo>
                    <a:pt x="14055" y="4730"/>
                  </a:lnTo>
                  <a:lnTo>
                    <a:pt x="14236" y="3734"/>
                  </a:lnTo>
                  <a:lnTo>
                    <a:pt x="14394" y="2784"/>
                  </a:lnTo>
                  <a:lnTo>
                    <a:pt x="14530" y="1879"/>
                  </a:lnTo>
                  <a:lnTo>
                    <a:pt x="14598" y="1381"/>
                  </a:lnTo>
                  <a:lnTo>
                    <a:pt x="14417" y="1245"/>
                  </a:lnTo>
                  <a:lnTo>
                    <a:pt x="14213" y="1109"/>
                  </a:lnTo>
                  <a:lnTo>
                    <a:pt x="13783" y="883"/>
                  </a:lnTo>
                  <a:lnTo>
                    <a:pt x="13308" y="656"/>
                  </a:lnTo>
                  <a:lnTo>
                    <a:pt x="12833" y="475"/>
                  </a:lnTo>
                  <a:lnTo>
                    <a:pt x="12358" y="317"/>
                  </a:lnTo>
                  <a:lnTo>
                    <a:pt x="11882" y="181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236085" y="2755808"/>
              <a:ext cx="191169" cy="232302"/>
            </a:xfrm>
            <a:custGeom>
              <a:avLst/>
              <a:gdLst/>
              <a:ahLst/>
              <a:cxnLst/>
              <a:rect l="l" t="t" r="r" b="b"/>
              <a:pathLst>
                <a:path w="9574" h="11634" extrusionOk="0">
                  <a:moveTo>
                    <a:pt x="9574" y="1"/>
                  </a:moveTo>
                  <a:lnTo>
                    <a:pt x="8216" y="1087"/>
                  </a:lnTo>
                  <a:lnTo>
                    <a:pt x="6835" y="2219"/>
                  </a:lnTo>
                  <a:lnTo>
                    <a:pt x="5251" y="3554"/>
                  </a:lnTo>
                  <a:lnTo>
                    <a:pt x="3667" y="4889"/>
                  </a:lnTo>
                  <a:lnTo>
                    <a:pt x="2241" y="6111"/>
                  </a:lnTo>
                  <a:lnTo>
                    <a:pt x="1675" y="6632"/>
                  </a:lnTo>
                  <a:lnTo>
                    <a:pt x="1223" y="7062"/>
                  </a:lnTo>
                  <a:lnTo>
                    <a:pt x="928" y="7379"/>
                  </a:lnTo>
                  <a:lnTo>
                    <a:pt x="838" y="7492"/>
                  </a:lnTo>
                  <a:lnTo>
                    <a:pt x="793" y="7582"/>
                  </a:lnTo>
                  <a:lnTo>
                    <a:pt x="340" y="9438"/>
                  </a:lnTo>
                  <a:lnTo>
                    <a:pt x="0" y="10774"/>
                  </a:lnTo>
                  <a:lnTo>
                    <a:pt x="1992" y="11385"/>
                  </a:lnTo>
                  <a:lnTo>
                    <a:pt x="2286" y="11475"/>
                  </a:lnTo>
                  <a:lnTo>
                    <a:pt x="2581" y="11543"/>
                  </a:lnTo>
                  <a:lnTo>
                    <a:pt x="2875" y="11588"/>
                  </a:lnTo>
                  <a:lnTo>
                    <a:pt x="3169" y="11611"/>
                  </a:lnTo>
                  <a:lnTo>
                    <a:pt x="3441" y="11634"/>
                  </a:lnTo>
                  <a:lnTo>
                    <a:pt x="3735" y="11611"/>
                  </a:lnTo>
                  <a:lnTo>
                    <a:pt x="4006" y="11611"/>
                  </a:lnTo>
                  <a:lnTo>
                    <a:pt x="4301" y="11566"/>
                  </a:lnTo>
                  <a:lnTo>
                    <a:pt x="4572" y="11520"/>
                  </a:lnTo>
                  <a:lnTo>
                    <a:pt x="4844" y="11453"/>
                  </a:lnTo>
                  <a:lnTo>
                    <a:pt x="5115" y="11385"/>
                  </a:lnTo>
                  <a:lnTo>
                    <a:pt x="5387" y="11294"/>
                  </a:lnTo>
                  <a:lnTo>
                    <a:pt x="5636" y="11181"/>
                  </a:lnTo>
                  <a:lnTo>
                    <a:pt x="5885" y="11068"/>
                  </a:lnTo>
                  <a:lnTo>
                    <a:pt x="6134" y="10932"/>
                  </a:lnTo>
                  <a:lnTo>
                    <a:pt x="6360" y="10796"/>
                  </a:lnTo>
                  <a:lnTo>
                    <a:pt x="6586" y="10638"/>
                  </a:lnTo>
                  <a:lnTo>
                    <a:pt x="6813" y="10479"/>
                  </a:lnTo>
                  <a:lnTo>
                    <a:pt x="7016" y="10298"/>
                  </a:lnTo>
                  <a:lnTo>
                    <a:pt x="7220" y="10095"/>
                  </a:lnTo>
                  <a:lnTo>
                    <a:pt x="7424" y="9891"/>
                  </a:lnTo>
                  <a:lnTo>
                    <a:pt x="7582" y="9687"/>
                  </a:lnTo>
                  <a:lnTo>
                    <a:pt x="7763" y="9461"/>
                  </a:lnTo>
                  <a:lnTo>
                    <a:pt x="7922" y="9235"/>
                  </a:lnTo>
                  <a:lnTo>
                    <a:pt x="8057" y="8986"/>
                  </a:lnTo>
                  <a:lnTo>
                    <a:pt x="8193" y="8737"/>
                  </a:lnTo>
                  <a:lnTo>
                    <a:pt x="8329" y="8488"/>
                  </a:lnTo>
                  <a:lnTo>
                    <a:pt x="8420" y="8216"/>
                  </a:lnTo>
                  <a:lnTo>
                    <a:pt x="8510" y="7945"/>
                  </a:lnTo>
                  <a:lnTo>
                    <a:pt x="8601" y="7673"/>
                  </a:lnTo>
                  <a:lnTo>
                    <a:pt x="8646" y="7379"/>
                  </a:lnTo>
                  <a:lnTo>
                    <a:pt x="8691" y="7085"/>
                  </a:lnTo>
                  <a:lnTo>
                    <a:pt x="95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251439" y="2937029"/>
              <a:ext cx="13578" cy="44747"/>
            </a:xfrm>
            <a:custGeom>
              <a:avLst/>
              <a:gdLst/>
              <a:ahLst/>
              <a:cxnLst/>
              <a:rect l="l" t="t" r="r" b="b"/>
              <a:pathLst>
                <a:path w="680" h="2241" extrusionOk="0">
                  <a:moveTo>
                    <a:pt x="46" y="0"/>
                  </a:moveTo>
                  <a:lnTo>
                    <a:pt x="24" y="45"/>
                  </a:lnTo>
                  <a:lnTo>
                    <a:pt x="1" y="91"/>
                  </a:lnTo>
                  <a:lnTo>
                    <a:pt x="1" y="136"/>
                  </a:lnTo>
                  <a:lnTo>
                    <a:pt x="431" y="2150"/>
                  </a:lnTo>
                  <a:lnTo>
                    <a:pt x="454" y="2195"/>
                  </a:lnTo>
                  <a:lnTo>
                    <a:pt x="476" y="2218"/>
                  </a:lnTo>
                  <a:lnTo>
                    <a:pt x="521" y="2241"/>
                  </a:lnTo>
                  <a:lnTo>
                    <a:pt x="589" y="2241"/>
                  </a:lnTo>
                  <a:lnTo>
                    <a:pt x="635" y="2218"/>
                  </a:lnTo>
                  <a:lnTo>
                    <a:pt x="657" y="2195"/>
                  </a:lnTo>
                  <a:lnTo>
                    <a:pt x="680" y="2150"/>
                  </a:lnTo>
                  <a:lnTo>
                    <a:pt x="680" y="2105"/>
                  </a:lnTo>
                  <a:lnTo>
                    <a:pt x="250" y="91"/>
                  </a:lnTo>
                  <a:lnTo>
                    <a:pt x="227" y="4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136209" y="2634708"/>
              <a:ext cx="18550" cy="23961"/>
            </a:xfrm>
            <a:custGeom>
              <a:avLst/>
              <a:gdLst/>
              <a:ahLst/>
              <a:cxnLst/>
              <a:rect l="l" t="t" r="r" b="b"/>
              <a:pathLst>
                <a:path w="929" h="1200" extrusionOk="0">
                  <a:moveTo>
                    <a:pt x="363" y="0"/>
                  </a:moveTo>
                  <a:lnTo>
                    <a:pt x="272" y="46"/>
                  </a:lnTo>
                  <a:lnTo>
                    <a:pt x="204" y="91"/>
                  </a:lnTo>
                  <a:lnTo>
                    <a:pt x="137" y="159"/>
                  </a:lnTo>
                  <a:lnTo>
                    <a:pt x="69" y="249"/>
                  </a:lnTo>
                  <a:lnTo>
                    <a:pt x="23" y="362"/>
                  </a:lnTo>
                  <a:lnTo>
                    <a:pt x="1" y="476"/>
                  </a:lnTo>
                  <a:lnTo>
                    <a:pt x="1" y="611"/>
                  </a:lnTo>
                  <a:lnTo>
                    <a:pt x="1" y="725"/>
                  </a:lnTo>
                  <a:lnTo>
                    <a:pt x="23" y="838"/>
                  </a:lnTo>
                  <a:lnTo>
                    <a:pt x="69" y="951"/>
                  </a:lnTo>
                  <a:lnTo>
                    <a:pt x="137" y="1041"/>
                  </a:lnTo>
                  <a:lnTo>
                    <a:pt x="204" y="1109"/>
                  </a:lnTo>
                  <a:lnTo>
                    <a:pt x="272" y="1155"/>
                  </a:lnTo>
                  <a:lnTo>
                    <a:pt x="363" y="1200"/>
                  </a:lnTo>
                  <a:lnTo>
                    <a:pt x="544" y="1200"/>
                  </a:lnTo>
                  <a:lnTo>
                    <a:pt x="634" y="1155"/>
                  </a:lnTo>
                  <a:lnTo>
                    <a:pt x="725" y="1109"/>
                  </a:lnTo>
                  <a:lnTo>
                    <a:pt x="793" y="1041"/>
                  </a:lnTo>
                  <a:lnTo>
                    <a:pt x="838" y="951"/>
                  </a:lnTo>
                  <a:lnTo>
                    <a:pt x="883" y="838"/>
                  </a:lnTo>
                  <a:lnTo>
                    <a:pt x="906" y="725"/>
                  </a:lnTo>
                  <a:lnTo>
                    <a:pt x="929" y="611"/>
                  </a:lnTo>
                  <a:lnTo>
                    <a:pt x="906" y="476"/>
                  </a:lnTo>
                  <a:lnTo>
                    <a:pt x="883" y="362"/>
                  </a:lnTo>
                  <a:lnTo>
                    <a:pt x="838" y="249"/>
                  </a:lnTo>
                  <a:lnTo>
                    <a:pt x="793" y="159"/>
                  </a:lnTo>
                  <a:lnTo>
                    <a:pt x="725" y="91"/>
                  </a:lnTo>
                  <a:lnTo>
                    <a:pt x="634" y="4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1283526" y="2832182"/>
              <a:ext cx="13578" cy="26677"/>
            </a:xfrm>
            <a:custGeom>
              <a:avLst/>
              <a:gdLst/>
              <a:ahLst/>
              <a:cxnLst/>
              <a:rect l="l" t="t" r="r" b="b"/>
              <a:pathLst>
                <a:path w="680" h="1336" extrusionOk="0">
                  <a:moveTo>
                    <a:pt x="431" y="1"/>
                  </a:moveTo>
                  <a:lnTo>
                    <a:pt x="1" y="1268"/>
                  </a:lnTo>
                  <a:lnTo>
                    <a:pt x="227" y="1336"/>
                  </a:lnTo>
                  <a:lnTo>
                    <a:pt x="680" y="91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71991" y="2969555"/>
              <a:ext cx="207902" cy="249015"/>
            </a:xfrm>
            <a:custGeom>
              <a:avLst/>
              <a:gdLst/>
              <a:ahLst/>
              <a:cxnLst/>
              <a:rect l="l" t="t" r="r" b="b"/>
              <a:pathLst>
                <a:path w="10412" h="12471" extrusionOk="0">
                  <a:moveTo>
                    <a:pt x="3803" y="1"/>
                  </a:moveTo>
                  <a:lnTo>
                    <a:pt x="0" y="10027"/>
                  </a:lnTo>
                  <a:lnTo>
                    <a:pt x="68" y="10117"/>
                  </a:lnTo>
                  <a:lnTo>
                    <a:pt x="295" y="10366"/>
                  </a:lnTo>
                  <a:lnTo>
                    <a:pt x="657" y="10728"/>
                  </a:lnTo>
                  <a:lnTo>
                    <a:pt x="883" y="10909"/>
                  </a:lnTo>
                  <a:lnTo>
                    <a:pt x="1155" y="11136"/>
                  </a:lnTo>
                  <a:lnTo>
                    <a:pt x="1449" y="11339"/>
                  </a:lnTo>
                  <a:lnTo>
                    <a:pt x="1788" y="11566"/>
                  </a:lnTo>
                  <a:lnTo>
                    <a:pt x="2150" y="11769"/>
                  </a:lnTo>
                  <a:lnTo>
                    <a:pt x="2558" y="11950"/>
                  </a:lnTo>
                  <a:lnTo>
                    <a:pt x="2988" y="12131"/>
                  </a:lnTo>
                  <a:lnTo>
                    <a:pt x="3440" y="12267"/>
                  </a:lnTo>
                  <a:lnTo>
                    <a:pt x="3938" y="12380"/>
                  </a:lnTo>
                  <a:lnTo>
                    <a:pt x="4459" y="12471"/>
                  </a:lnTo>
                  <a:lnTo>
                    <a:pt x="5228" y="11407"/>
                  </a:lnTo>
                  <a:lnTo>
                    <a:pt x="6043" y="10276"/>
                  </a:lnTo>
                  <a:lnTo>
                    <a:pt x="6994" y="8895"/>
                  </a:lnTo>
                  <a:lnTo>
                    <a:pt x="8012" y="7424"/>
                  </a:lnTo>
                  <a:lnTo>
                    <a:pt x="8963" y="5930"/>
                  </a:lnTo>
                  <a:lnTo>
                    <a:pt x="9393" y="5229"/>
                  </a:lnTo>
                  <a:lnTo>
                    <a:pt x="9777" y="4572"/>
                  </a:lnTo>
                  <a:lnTo>
                    <a:pt x="10072" y="3984"/>
                  </a:lnTo>
                  <a:lnTo>
                    <a:pt x="10321" y="3486"/>
                  </a:lnTo>
                  <a:lnTo>
                    <a:pt x="10388" y="3260"/>
                  </a:lnTo>
                  <a:lnTo>
                    <a:pt x="10411" y="3033"/>
                  </a:lnTo>
                  <a:lnTo>
                    <a:pt x="10388" y="2830"/>
                  </a:lnTo>
                  <a:lnTo>
                    <a:pt x="10343" y="2626"/>
                  </a:lnTo>
                  <a:lnTo>
                    <a:pt x="10230" y="2422"/>
                  </a:lnTo>
                  <a:lnTo>
                    <a:pt x="10094" y="2241"/>
                  </a:lnTo>
                  <a:lnTo>
                    <a:pt x="9936" y="2060"/>
                  </a:lnTo>
                  <a:lnTo>
                    <a:pt x="9732" y="1902"/>
                  </a:lnTo>
                  <a:lnTo>
                    <a:pt x="9506" y="1721"/>
                  </a:lnTo>
                  <a:lnTo>
                    <a:pt x="9257" y="1585"/>
                  </a:lnTo>
                  <a:lnTo>
                    <a:pt x="9008" y="1426"/>
                  </a:lnTo>
                  <a:lnTo>
                    <a:pt x="8714" y="1291"/>
                  </a:lnTo>
                  <a:lnTo>
                    <a:pt x="8103" y="1042"/>
                  </a:lnTo>
                  <a:lnTo>
                    <a:pt x="7446" y="815"/>
                  </a:lnTo>
                  <a:lnTo>
                    <a:pt x="6790" y="612"/>
                  </a:lnTo>
                  <a:lnTo>
                    <a:pt x="6134" y="453"/>
                  </a:lnTo>
                  <a:lnTo>
                    <a:pt x="5523" y="295"/>
                  </a:lnTo>
                  <a:lnTo>
                    <a:pt x="4957" y="182"/>
                  </a:lnTo>
                  <a:lnTo>
                    <a:pt x="4119" y="46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926536" y="2996670"/>
              <a:ext cx="33006" cy="139653"/>
            </a:xfrm>
            <a:custGeom>
              <a:avLst/>
              <a:gdLst/>
              <a:ahLst/>
              <a:cxnLst/>
              <a:rect l="l" t="t" r="r" b="b"/>
              <a:pathLst>
                <a:path w="1653" h="6994" extrusionOk="0">
                  <a:moveTo>
                    <a:pt x="1404" y="1"/>
                  </a:moveTo>
                  <a:lnTo>
                    <a:pt x="1" y="6949"/>
                  </a:lnTo>
                  <a:lnTo>
                    <a:pt x="227" y="6994"/>
                  </a:lnTo>
                  <a:lnTo>
                    <a:pt x="1653" y="4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897623" y="2439031"/>
              <a:ext cx="192527" cy="207442"/>
            </a:xfrm>
            <a:custGeom>
              <a:avLst/>
              <a:gdLst/>
              <a:ahLst/>
              <a:cxnLst/>
              <a:rect l="l" t="t" r="r" b="b"/>
              <a:pathLst>
                <a:path w="9642" h="10389" extrusionOk="0">
                  <a:moveTo>
                    <a:pt x="3169" y="1"/>
                  </a:moveTo>
                  <a:lnTo>
                    <a:pt x="2829" y="23"/>
                  </a:lnTo>
                  <a:lnTo>
                    <a:pt x="2490" y="114"/>
                  </a:lnTo>
                  <a:lnTo>
                    <a:pt x="2195" y="227"/>
                  </a:lnTo>
                  <a:lnTo>
                    <a:pt x="1924" y="385"/>
                  </a:lnTo>
                  <a:lnTo>
                    <a:pt x="1675" y="589"/>
                  </a:lnTo>
                  <a:lnTo>
                    <a:pt x="1426" y="815"/>
                  </a:lnTo>
                  <a:lnTo>
                    <a:pt x="1222" y="1087"/>
                  </a:lnTo>
                  <a:lnTo>
                    <a:pt x="1041" y="1404"/>
                  </a:lnTo>
                  <a:lnTo>
                    <a:pt x="860" y="1721"/>
                  </a:lnTo>
                  <a:lnTo>
                    <a:pt x="702" y="2083"/>
                  </a:lnTo>
                  <a:lnTo>
                    <a:pt x="566" y="2445"/>
                  </a:lnTo>
                  <a:lnTo>
                    <a:pt x="453" y="2852"/>
                  </a:lnTo>
                  <a:lnTo>
                    <a:pt x="340" y="3260"/>
                  </a:lnTo>
                  <a:lnTo>
                    <a:pt x="249" y="3690"/>
                  </a:lnTo>
                  <a:lnTo>
                    <a:pt x="181" y="4120"/>
                  </a:lnTo>
                  <a:lnTo>
                    <a:pt x="113" y="4572"/>
                  </a:lnTo>
                  <a:lnTo>
                    <a:pt x="45" y="5478"/>
                  </a:lnTo>
                  <a:lnTo>
                    <a:pt x="0" y="6360"/>
                  </a:lnTo>
                  <a:lnTo>
                    <a:pt x="0" y="7243"/>
                  </a:lnTo>
                  <a:lnTo>
                    <a:pt x="23" y="8058"/>
                  </a:lnTo>
                  <a:lnTo>
                    <a:pt x="91" y="8805"/>
                  </a:lnTo>
                  <a:lnTo>
                    <a:pt x="181" y="9461"/>
                  </a:lnTo>
                  <a:lnTo>
                    <a:pt x="272" y="10004"/>
                  </a:lnTo>
                  <a:lnTo>
                    <a:pt x="362" y="10389"/>
                  </a:lnTo>
                  <a:lnTo>
                    <a:pt x="498" y="10343"/>
                  </a:lnTo>
                  <a:lnTo>
                    <a:pt x="860" y="10185"/>
                  </a:lnTo>
                  <a:lnTo>
                    <a:pt x="1086" y="10049"/>
                  </a:lnTo>
                  <a:lnTo>
                    <a:pt x="1358" y="9868"/>
                  </a:lnTo>
                  <a:lnTo>
                    <a:pt x="1652" y="9665"/>
                  </a:lnTo>
                  <a:lnTo>
                    <a:pt x="1946" y="9393"/>
                  </a:lnTo>
                  <a:lnTo>
                    <a:pt x="2263" y="9053"/>
                  </a:lnTo>
                  <a:lnTo>
                    <a:pt x="2580" y="8669"/>
                  </a:lnTo>
                  <a:lnTo>
                    <a:pt x="2874" y="8239"/>
                  </a:lnTo>
                  <a:lnTo>
                    <a:pt x="3169" y="7741"/>
                  </a:lnTo>
                  <a:lnTo>
                    <a:pt x="3304" y="7447"/>
                  </a:lnTo>
                  <a:lnTo>
                    <a:pt x="3418" y="7152"/>
                  </a:lnTo>
                  <a:lnTo>
                    <a:pt x="3531" y="6836"/>
                  </a:lnTo>
                  <a:lnTo>
                    <a:pt x="3644" y="6496"/>
                  </a:lnTo>
                  <a:lnTo>
                    <a:pt x="3734" y="6157"/>
                  </a:lnTo>
                  <a:lnTo>
                    <a:pt x="3825" y="5772"/>
                  </a:lnTo>
                  <a:lnTo>
                    <a:pt x="3915" y="5387"/>
                  </a:lnTo>
                  <a:lnTo>
                    <a:pt x="3961" y="4957"/>
                  </a:lnTo>
                  <a:lnTo>
                    <a:pt x="3983" y="4844"/>
                  </a:lnTo>
                  <a:lnTo>
                    <a:pt x="4006" y="4731"/>
                  </a:lnTo>
                  <a:lnTo>
                    <a:pt x="4051" y="4572"/>
                  </a:lnTo>
                  <a:lnTo>
                    <a:pt x="4119" y="4391"/>
                  </a:lnTo>
                  <a:lnTo>
                    <a:pt x="4210" y="4233"/>
                  </a:lnTo>
                  <a:lnTo>
                    <a:pt x="4345" y="4074"/>
                  </a:lnTo>
                  <a:lnTo>
                    <a:pt x="4504" y="3916"/>
                  </a:lnTo>
                  <a:lnTo>
                    <a:pt x="4594" y="3871"/>
                  </a:lnTo>
                  <a:lnTo>
                    <a:pt x="4708" y="3803"/>
                  </a:lnTo>
                  <a:lnTo>
                    <a:pt x="4843" y="3780"/>
                  </a:lnTo>
                  <a:lnTo>
                    <a:pt x="4979" y="3758"/>
                  </a:lnTo>
                  <a:lnTo>
                    <a:pt x="5115" y="3735"/>
                  </a:lnTo>
                  <a:lnTo>
                    <a:pt x="5273" y="3758"/>
                  </a:lnTo>
                  <a:lnTo>
                    <a:pt x="5454" y="3780"/>
                  </a:lnTo>
                  <a:lnTo>
                    <a:pt x="5658" y="3825"/>
                  </a:lnTo>
                  <a:lnTo>
                    <a:pt x="5862" y="3871"/>
                  </a:lnTo>
                  <a:lnTo>
                    <a:pt x="6088" y="3961"/>
                  </a:lnTo>
                  <a:lnTo>
                    <a:pt x="6314" y="4074"/>
                  </a:lnTo>
                  <a:lnTo>
                    <a:pt x="6586" y="4210"/>
                  </a:lnTo>
                  <a:lnTo>
                    <a:pt x="6858" y="4369"/>
                  </a:lnTo>
                  <a:lnTo>
                    <a:pt x="7152" y="4572"/>
                  </a:lnTo>
                  <a:lnTo>
                    <a:pt x="7469" y="4776"/>
                  </a:lnTo>
                  <a:lnTo>
                    <a:pt x="7808" y="5048"/>
                  </a:lnTo>
                  <a:lnTo>
                    <a:pt x="8419" y="5500"/>
                  </a:lnTo>
                  <a:lnTo>
                    <a:pt x="8894" y="5817"/>
                  </a:lnTo>
                  <a:lnTo>
                    <a:pt x="9234" y="6021"/>
                  </a:lnTo>
                  <a:lnTo>
                    <a:pt x="9347" y="6066"/>
                  </a:lnTo>
                  <a:lnTo>
                    <a:pt x="9460" y="6111"/>
                  </a:lnTo>
                  <a:lnTo>
                    <a:pt x="9528" y="6111"/>
                  </a:lnTo>
                  <a:lnTo>
                    <a:pt x="9596" y="6089"/>
                  </a:lnTo>
                  <a:lnTo>
                    <a:pt x="9619" y="6066"/>
                  </a:lnTo>
                  <a:lnTo>
                    <a:pt x="9641" y="5998"/>
                  </a:lnTo>
                  <a:lnTo>
                    <a:pt x="9641" y="5930"/>
                  </a:lnTo>
                  <a:lnTo>
                    <a:pt x="9619" y="5840"/>
                  </a:lnTo>
                  <a:lnTo>
                    <a:pt x="9528" y="5636"/>
                  </a:lnTo>
                  <a:lnTo>
                    <a:pt x="9415" y="5410"/>
                  </a:lnTo>
                  <a:lnTo>
                    <a:pt x="9257" y="5138"/>
                  </a:lnTo>
                  <a:lnTo>
                    <a:pt x="8917" y="4640"/>
                  </a:lnTo>
                  <a:lnTo>
                    <a:pt x="8510" y="4074"/>
                  </a:lnTo>
                  <a:lnTo>
                    <a:pt x="8419" y="3848"/>
                  </a:lnTo>
                  <a:lnTo>
                    <a:pt x="8193" y="3350"/>
                  </a:lnTo>
                  <a:lnTo>
                    <a:pt x="8012" y="3033"/>
                  </a:lnTo>
                  <a:lnTo>
                    <a:pt x="7808" y="2694"/>
                  </a:lnTo>
                  <a:lnTo>
                    <a:pt x="7537" y="2332"/>
                  </a:lnTo>
                  <a:lnTo>
                    <a:pt x="7242" y="1947"/>
                  </a:lnTo>
                  <a:lnTo>
                    <a:pt x="6903" y="1585"/>
                  </a:lnTo>
                  <a:lnTo>
                    <a:pt x="6518" y="1223"/>
                  </a:lnTo>
                  <a:lnTo>
                    <a:pt x="6314" y="1064"/>
                  </a:lnTo>
                  <a:lnTo>
                    <a:pt x="6088" y="906"/>
                  </a:lnTo>
                  <a:lnTo>
                    <a:pt x="5862" y="748"/>
                  </a:lnTo>
                  <a:lnTo>
                    <a:pt x="5613" y="612"/>
                  </a:lnTo>
                  <a:lnTo>
                    <a:pt x="5341" y="476"/>
                  </a:lnTo>
                  <a:lnTo>
                    <a:pt x="5070" y="363"/>
                  </a:lnTo>
                  <a:lnTo>
                    <a:pt x="4798" y="250"/>
                  </a:lnTo>
                  <a:lnTo>
                    <a:pt x="4481" y="182"/>
                  </a:lnTo>
                  <a:lnTo>
                    <a:pt x="4187" y="114"/>
                  </a:lnTo>
                  <a:lnTo>
                    <a:pt x="3848" y="46"/>
                  </a:lnTo>
                  <a:lnTo>
                    <a:pt x="3508" y="23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2276347" y="3188273"/>
              <a:ext cx="70505" cy="777295"/>
            </a:xfrm>
            <a:custGeom>
              <a:avLst/>
              <a:gdLst/>
              <a:ahLst/>
              <a:cxnLst/>
              <a:rect l="l" t="t" r="r" b="b"/>
              <a:pathLst>
                <a:path w="3531" h="38928" extrusionOk="0">
                  <a:moveTo>
                    <a:pt x="68" y="1"/>
                  </a:moveTo>
                  <a:lnTo>
                    <a:pt x="23" y="46"/>
                  </a:lnTo>
                  <a:lnTo>
                    <a:pt x="0" y="91"/>
                  </a:lnTo>
                  <a:lnTo>
                    <a:pt x="0" y="227"/>
                  </a:lnTo>
                  <a:lnTo>
                    <a:pt x="23" y="521"/>
                  </a:lnTo>
                  <a:lnTo>
                    <a:pt x="91" y="1607"/>
                  </a:lnTo>
                  <a:lnTo>
                    <a:pt x="385" y="5410"/>
                  </a:lnTo>
                  <a:lnTo>
                    <a:pt x="815" y="10841"/>
                  </a:lnTo>
                  <a:lnTo>
                    <a:pt x="1381" y="17201"/>
                  </a:lnTo>
                  <a:lnTo>
                    <a:pt x="2512" y="30124"/>
                  </a:lnTo>
                  <a:lnTo>
                    <a:pt x="3282" y="38792"/>
                  </a:lnTo>
                  <a:lnTo>
                    <a:pt x="3282" y="38837"/>
                  </a:lnTo>
                  <a:lnTo>
                    <a:pt x="3305" y="38882"/>
                  </a:lnTo>
                  <a:lnTo>
                    <a:pt x="3350" y="38905"/>
                  </a:lnTo>
                  <a:lnTo>
                    <a:pt x="3395" y="38928"/>
                  </a:lnTo>
                  <a:lnTo>
                    <a:pt x="3418" y="38905"/>
                  </a:lnTo>
                  <a:lnTo>
                    <a:pt x="3463" y="38905"/>
                  </a:lnTo>
                  <a:lnTo>
                    <a:pt x="3486" y="38882"/>
                  </a:lnTo>
                  <a:lnTo>
                    <a:pt x="3508" y="38837"/>
                  </a:lnTo>
                  <a:lnTo>
                    <a:pt x="3531" y="38769"/>
                  </a:lnTo>
                  <a:lnTo>
                    <a:pt x="2512" y="27340"/>
                  </a:lnTo>
                  <a:lnTo>
                    <a:pt x="1426" y="14825"/>
                  </a:lnTo>
                  <a:lnTo>
                    <a:pt x="951" y="9234"/>
                  </a:lnTo>
                  <a:lnTo>
                    <a:pt x="566" y="4640"/>
                  </a:lnTo>
                  <a:lnTo>
                    <a:pt x="317" y="1472"/>
                  </a:lnTo>
                  <a:lnTo>
                    <a:pt x="249" y="566"/>
                  </a:lnTo>
                  <a:lnTo>
                    <a:pt x="249" y="159"/>
                  </a:lnTo>
                  <a:lnTo>
                    <a:pt x="249" y="114"/>
                  </a:lnTo>
                  <a:lnTo>
                    <a:pt x="227" y="68"/>
                  </a:lnTo>
                  <a:lnTo>
                    <a:pt x="204" y="2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995681" y="2790151"/>
              <a:ext cx="166769" cy="61480"/>
            </a:xfrm>
            <a:custGeom>
              <a:avLst/>
              <a:gdLst/>
              <a:ahLst/>
              <a:cxnLst/>
              <a:rect l="l" t="t" r="r" b="b"/>
              <a:pathLst>
                <a:path w="8352" h="3079" extrusionOk="0">
                  <a:moveTo>
                    <a:pt x="8102" y="1"/>
                  </a:moveTo>
                  <a:lnTo>
                    <a:pt x="7967" y="295"/>
                  </a:lnTo>
                  <a:lnTo>
                    <a:pt x="7808" y="634"/>
                  </a:lnTo>
                  <a:lnTo>
                    <a:pt x="7605" y="974"/>
                  </a:lnTo>
                  <a:lnTo>
                    <a:pt x="7356" y="1313"/>
                  </a:lnTo>
                  <a:lnTo>
                    <a:pt x="7061" y="1653"/>
                  </a:lnTo>
                  <a:lnTo>
                    <a:pt x="6880" y="1811"/>
                  </a:lnTo>
                  <a:lnTo>
                    <a:pt x="6699" y="1970"/>
                  </a:lnTo>
                  <a:lnTo>
                    <a:pt x="6496" y="2128"/>
                  </a:lnTo>
                  <a:lnTo>
                    <a:pt x="6269" y="2264"/>
                  </a:lnTo>
                  <a:lnTo>
                    <a:pt x="6043" y="2400"/>
                  </a:lnTo>
                  <a:lnTo>
                    <a:pt x="5771" y="2513"/>
                  </a:lnTo>
                  <a:lnTo>
                    <a:pt x="5477" y="2626"/>
                  </a:lnTo>
                  <a:lnTo>
                    <a:pt x="5138" y="2739"/>
                  </a:lnTo>
                  <a:lnTo>
                    <a:pt x="4776" y="2807"/>
                  </a:lnTo>
                  <a:lnTo>
                    <a:pt x="4413" y="2830"/>
                  </a:lnTo>
                  <a:lnTo>
                    <a:pt x="4051" y="2830"/>
                  </a:lnTo>
                  <a:lnTo>
                    <a:pt x="3712" y="2784"/>
                  </a:lnTo>
                  <a:lnTo>
                    <a:pt x="3372" y="2694"/>
                  </a:lnTo>
                  <a:lnTo>
                    <a:pt x="3033" y="2581"/>
                  </a:lnTo>
                  <a:lnTo>
                    <a:pt x="2693" y="2468"/>
                  </a:lnTo>
                  <a:lnTo>
                    <a:pt x="2377" y="2309"/>
                  </a:lnTo>
                  <a:lnTo>
                    <a:pt x="2060" y="2128"/>
                  </a:lnTo>
                  <a:lnTo>
                    <a:pt x="1766" y="1947"/>
                  </a:lnTo>
                  <a:lnTo>
                    <a:pt x="1471" y="1766"/>
                  </a:lnTo>
                  <a:lnTo>
                    <a:pt x="1200" y="1562"/>
                  </a:lnTo>
                  <a:lnTo>
                    <a:pt x="702" y="1155"/>
                  </a:lnTo>
                  <a:lnTo>
                    <a:pt x="272" y="748"/>
                  </a:lnTo>
                  <a:lnTo>
                    <a:pt x="227" y="770"/>
                  </a:lnTo>
                  <a:lnTo>
                    <a:pt x="68" y="815"/>
                  </a:lnTo>
                  <a:lnTo>
                    <a:pt x="0" y="861"/>
                  </a:lnTo>
                  <a:lnTo>
                    <a:pt x="362" y="1200"/>
                  </a:lnTo>
                  <a:lnTo>
                    <a:pt x="815" y="1585"/>
                  </a:lnTo>
                  <a:lnTo>
                    <a:pt x="1290" y="1947"/>
                  </a:lnTo>
                  <a:lnTo>
                    <a:pt x="1833" y="2309"/>
                  </a:lnTo>
                  <a:lnTo>
                    <a:pt x="2128" y="2468"/>
                  </a:lnTo>
                  <a:lnTo>
                    <a:pt x="2422" y="2626"/>
                  </a:lnTo>
                  <a:lnTo>
                    <a:pt x="2716" y="2739"/>
                  </a:lnTo>
                  <a:lnTo>
                    <a:pt x="3033" y="2875"/>
                  </a:lnTo>
                  <a:lnTo>
                    <a:pt x="3350" y="2966"/>
                  </a:lnTo>
                  <a:lnTo>
                    <a:pt x="3667" y="3033"/>
                  </a:lnTo>
                  <a:lnTo>
                    <a:pt x="4006" y="3079"/>
                  </a:lnTo>
                  <a:lnTo>
                    <a:pt x="4549" y="3079"/>
                  </a:lnTo>
                  <a:lnTo>
                    <a:pt x="4753" y="3056"/>
                  </a:lnTo>
                  <a:lnTo>
                    <a:pt x="4979" y="3033"/>
                  </a:lnTo>
                  <a:lnTo>
                    <a:pt x="5183" y="2988"/>
                  </a:lnTo>
                  <a:lnTo>
                    <a:pt x="5636" y="2830"/>
                  </a:lnTo>
                  <a:lnTo>
                    <a:pt x="6043" y="2671"/>
                  </a:lnTo>
                  <a:lnTo>
                    <a:pt x="6269" y="2558"/>
                  </a:lnTo>
                  <a:lnTo>
                    <a:pt x="6473" y="2422"/>
                  </a:lnTo>
                  <a:lnTo>
                    <a:pt x="6835" y="2173"/>
                  </a:lnTo>
                  <a:lnTo>
                    <a:pt x="7175" y="1879"/>
                  </a:lnTo>
                  <a:lnTo>
                    <a:pt x="7446" y="1585"/>
                  </a:lnTo>
                  <a:lnTo>
                    <a:pt x="7605" y="1381"/>
                  </a:lnTo>
                  <a:lnTo>
                    <a:pt x="7763" y="1178"/>
                  </a:lnTo>
                  <a:lnTo>
                    <a:pt x="8012" y="770"/>
                  </a:lnTo>
                  <a:lnTo>
                    <a:pt x="8216" y="385"/>
                  </a:lnTo>
                  <a:lnTo>
                    <a:pt x="8351" y="23"/>
                  </a:lnTo>
                  <a:lnTo>
                    <a:pt x="81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and inequity in feedback</a:t>
            </a:r>
            <a:endParaRPr/>
          </a:p>
        </p:txBody>
      </p:sp>
      <p:grpSp>
        <p:nvGrpSpPr>
          <p:cNvPr id="900" name="Google Shape;900;p32"/>
          <p:cNvGrpSpPr/>
          <p:nvPr/>
        </p:nvGrpSpPr>
        <p:grpSpPr>
          <a:xfrm flipH="1">
            <a:off x="8192926" y="3056513"/>
            <a:ext cx="793625" cy="1995400"/>
            <a:chOff x="1211088" y="1995225"/>
            <a:chExt cx="793625" cy="1995400"/>
          </a:xfrm>
        </p:grpSpPr>
        <p:sp>
          <p:nvSpPr>
            <p:cNvPr id="901" name="Google Shape;901;p32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>
            <a:off x="157449" y="3529409"/>
            <a:ext cx="560306" cy="1522503"/>
            <a:chOff x="6909776" y="2415188"/>
            <a:chExt cx="677025" cy="1839438"/>
          </a:xfrm>
        </p:grpSpPr>
        <p:sp>
          <p:nvSpPr>
            <p:cNvPr id="915" name="Google Shape;915;p32"/>
            <p:cNvSpPr/>
            <p:nvPr/>
          </p:nvSpPr>
          <p:spPr>
            <a:xfrm>
              <a:off x="6909776" y="4151001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7045338" y="2415188"/>
              <a:ext cx="280950" cy="1180575"/>
            </a:xfrm>
            <a:custGeom>
              <a:avLst/>
              <a:gdLst/>
              <a:ahLst/>
              <a:cxnLst/>
              <a:rect l="l" t="t" r="r" b="b"/>
              <a:pathLst>
                <a:path w="11238" h="47223" extrusionOk="0">
                  <a:moveTo>
                    <a:pt x="4279" y="1"/>
                  </a:moveTo>
                  <a:lnTo>
                    <a:pt x="4164" y="20"/>
                  </a:lnTo>
                  <a:lnTo>
                    <a:pt x="4067" y="58"/>
                  </a:lnTo>
                  <a:lnTo>
                    <a:pt x="3952" y="97"/>
                  </a:lnTo>
                  <a:lnTo>
                    <a:pt x="3875" y="155"/>
                  </a:lnTo>
                  <a:lnTo>
                    <a:pt x="3778" y="232"/>
                  </a:lnTo>
                  <a:lnTo>
                    <a:pt x="3701" y="309"/>
                  </a:lnTo>
                  <a:lnTo>
                    <a:pt x="3643" y="405"/>
                  </a:lnTo>
                  <a:lnTo>
                    <a:pt x="3585" y="521"/>
                  </a:lnTo>
                  <a:lnTo>
                    <a:pt x="3161" y="1735"/>
                  </a:lnTo>
                  <a:lnTo>
                    <a:pt x="2930" y="2448"/>
                  </a:lnTo>
                  <a:lnTo>
                    <a:pt x="2679" y="3239"/>
                  </a:lnTo>
                  <a:lnTo>
                    <a:pt x="2410" y="4106"/>
                  </a:lnTo>
                  <a:lnTo>
                    <a:pt x="2159" y="5050"/>
                  </a:lnTo>
                  <a:lnTo>
                    <a:pt x="1889" y="6053"/>
                  </a:lnTo>
                  <a:lnTo>
                    <a:pt x="1639" y="7132"/>
                  </a:lnTo>
                  <a:lnTo>
                    <a:pt x="1388" y="8269"/>
                  </a:lnTo>
                  <a:lnTo>
                    <a:pt x="1138" y="9484"/>
                  </a:lnTo>
                  <a:lnTo>
                    <a:pt x="906" y="10736"/>
                  </a:lnTo>
                  <a:lnTo>
                    <a:pt x="714" y="12066"/>
                  </a:lnTo>
                  <a:lnTo>
                    <a:pt x="521" y="13435"/>
                  </a:lnTo>
                  <a:lnTo>
                    <a:pt x="347" y="14861"/>
                  </a:lnTo>
                  <a:lnTo>
                    <a:pt x="212" y="16345"/>
                  </a:lnTo>
                  <a:lnTo>
                    <a:pt x="116" y="17887"/>
                  </a:lnTo>
                  <a:lnTo>
                    <a:pt x="39" y="19468"/>
                  </a:lnTo>
                  <a:lnTo>
                    <a:pt x="0" y="21087"/>
                  </a:lnTo>
                  <a:lnTo>
                    <a:pt x="20" y="22744"/>
                  </a:lnTo>
                  <a:lnTo>
                    <a:pt x="39" y="23592"/>
                  </a:lnTo>
                  <a:lnTo>
                    <a:pt x="77" y="24460"/>
                  </a:lnTo>
                  <a:lnTo>
                    <a:pt x="135" y="25327"/>
                  </a:lnTo>
                  <a:lnTo>
                    <a:pt x="193" y="26194"/>
                  </a:lnTo>
                  <a:lnTo>
                    <a:pt x="270" y="27081"/>
                  </a:lnTo>
                  <a:lnTo>
                    <a:pt x="347" y="27968"/>
                  </a:lnTo>
                  <a:lnTo>
                    <a:pt x="444" y="28873"/>
                  </a:lnTo>
                  <a:lnTo>
                    <a:pt x="579" y="29779"/>
                  </a:lnTo>
                  <a:lnTo>
                    <a:pt x="694" y="30705"/>
                  </a:lnTo>
                  <a:lnTo>
                    <a:pt x="848" y="31630"/>
                  </a:lnTo>
                  <a:lnTo>
                    <a:pt x="1022" y="32555"/>
                  </a:lnTo>
                  <a:lnTo>
                    <a:pt x="1195" y="33499"/>
                  </a:lnTo>
                  <a:lnTo>
                    <a:pt x="1388" y="34444"/>
                  </a:lnTo>
                  <a:lnTo>
                    <a:pt x="1600" y="35388"/>
                  </a:lnTo>
                  <a:lnTo>
                    <a:pt x="1831" y="36352"/>
                  </a:lnTo>
                  <a:lnTo>
                    <a:pt x="2082" y="37316"/>
                  </a:lnTo>
                  <a:lnTo>
                    <a:pt x="2352" y="38299"/>
                  </a:lnTo>
                  <a:lnTo>
                    <a:pt x="2641" y="39262"/>
                  </a:lnTo>
                  <a:lnTo>
                    <a:pt x="2949" y="40245"/>
                  </a:lnTo>
                  <a:lnTo>
                    <a:pt x="3277" y="41228"/>
                  </a:lnTo>
                  <a:lnTo>
                    <a:pt x="3643" y="42231"/>
                  </a:lnTo>
                  <a:lnTo>
                    <a:pt x="4009" y="43214"/>
                  </a:lnTo>
                  <a:lnTo>
                    <a:pt x="4395" y="44216"/>
                  </a:lnTo>
                  <a:lnTo>
                    <a:pt x="4819" y="45218"/>
                  </a:lnTo>
                  <a:lnTo>
                    <a:pt x="5243" y="46220"/>
                  </a:lnTo>
                  <a:lnTo>
                    <a:pt x="5706" y="47223"/>
                  </a:lnTo>
                  <a:lnTo>
                    <a:pt x="9483" y="47223"/>
                  </a:lnTo>
                  <a:lnTo>
                    <a:pt x="9560" y="46914"/>
                  </a:lnTo>
                  <a:lnTo>
                    <a:pt x="9734" y="46008"/>
                  </a:lnTo>
                  <a:lnTo>
                    <a:pt x="9984" y="44582"/>
                  </a:lnTo>
                  <a:lnTo>
                    <a:pt x="10119" y="43676"/>
                  </a:lnTo>
                  <a:lnTo>
                    <a:pt x="10274" y="42655"/>
                  </a:lnTo>
                  <a:lnTo>
                    <a:pt x="10428" y="41517"/>
                  </a:lnTo>
                  <a:lnTo>
                    <a:pt x="10582" y="40303"/>
                  </a:lnTo>
                  <a:lnTo>
                    <a:pt x="10717" y="38973"/>
                  </a:lnTo>
                  <a:lnTo>
                    <a:pt x="10852" y="37547"/>
                  </a:lnTo>
                  <a:lnTo>
                    <a:pt x="10987" y="36063"/>
                  </a:lnTo>
                  <a:lnTo>
                    <a:pt x="11083" y="34482"/>
                  </a:lnTo>
                  <a:lnTo>
                    <a:pt x="11160" y="32844"/>
                  </a:lnTo>
                  <a:lnTo>
                    <a:pt x="11218" y="31129"/>
                  </a:lnTo>
                  <a:lnTo>
                    <a:pt x="11237" y="29375"/>
                  </a:lnTo>
                  <a:lnTo>
                    <a:pt x="11218" y="27544"/>
                  </a:lnTo>
                  <a:lnTo>
                    <a:pt x="11179" y="25693"/>
                  </a:lnTo>
                  <a:lnTo>
                    <a:pt x="11083" y="23785"/>
                  </a:lnTo>
                  <a:lnTo>
                    <a:pt x="11006" y="22841"/>
                  </a:lnTo>
                  <a:lnTo>
                    <a:pt x="10929" y="21858"/>
                  </a:lnTo>
                  <a:lnTo>
                    <a:pt x="10852" y="20894"/>
                  </a:lnTo>
                  <a:lnTo>
                    <a:pt x="10736" y="19911"/>
                  </a:lnTo>
                  <a:lnTo>
                    <a:pt x="10620" y="18928"/>
                  </a:lnTo>
                  <a:lnTo>
                    <a:pt x="10486" y="17945"/>
                  </a:lnTo>
                  <a:lnTo>
                    <a:pt x="10351" y="16943"/>
                  </a:lnTo>
                  <a:lnTo>
                    <a:pt x="10177" y="15960"/>
                  </a:lnTo>
                  <a:lnTo>
                    <a:pt x="10004" y="14957"/>
                  </a:lnTo>
                  <a:lnTo>
                    <a:pt x="9811" y="13955"/>
                  </a:lnTo>
                  <a:lnTo>
                    <a:pt x="9599" y="12972"/>
                  </a:lnTo>
                  <a:lnTo>
                    <a:pt x="9368" y="11970"/>
                  </a:lnTo>
                  <a:lnTo>
                    <a:pt x="9117" y="10987"/>
                  </a:lnTo>
                  <a:lnTo>
                    <a:pt x="8847" y="9985"/>
                  </a:lnTo>
                  <a:lnTo>
                    <a:pt x="8558" y="9002"/>
                  </a:lnTo>
                  <a:lnTo>
                    <a:pt x="8250" y="8019"/>
                  </a:lnTo>
                  <a:lnTo>
                    <a:pt x="7922" y="7055"/>
                  </a:lnTo>
                  <a:lnTo>
                    <a:pt x="7575" y="6072"/>
                  </a:lnTo>
                  <a:lnTo>
                    <a:pt x="7209" y="5108"/>
                  </a:lnTo>
                  <a:lnTo>
                    <a:pt x="6823" y="4164"/>
                  </a:lnTo>
                  <a:lnTo>
                    <a:pt x="6419" y="3200"/>
                  </a:lnTo>
                  <a:lnTo>
                    <a:pt x="5975" y="2275"/>
                  </a:lnTo>
                  <a:lnTo>
                    <a:pt x="5513" y="1331"/>
                  </a:lnTo>
                  <a:lnTo>
                    <a:pt x="5031" y="425"/>
                  </a:lnTo>
                  <a:lnTo>
                    <a:pt x="4973" y="309"/>
                  </a:lnTo>
                  <a:lnTo>
                    <a:pt x="4896" y="232"/>
                  </a:lnTo>
                  <a:lnTo>
                    <a:pt x="4800" y="155"/>
                  </a:lnTo>
                  <a:lnTo>
                    <a:pt x="4703" y="97"/>
                  </a:lnTo>
                  <a:lnTo>
                    <a:pt x="4607" y="39"/>
                  </a:lnTo>
                  <a:lnTo>
                    <a:pt x="4491" y="20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156163" y="2642638"/>
              <a:ext cx="78075" cy="893375"/>
            </a:xfrm>
            <a:custGeom>
              <a:avLst/>
              <a:gdLst/>
              <a:ahLst/>
              <a:cxnLst/>
              <a:rect l="l" t="t" r="r" b="b"/>
              <a:pathLst>
                <a:path w="3123" h="35735" extrusionOk="0">
                  <a:moveTo>
                    <a:pt x="135" y="0"/>
                  </a:moveTo>
                  <a:lnTo>
                    <a:pt x="78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834" y="35600"/>
                  </a:lnTo>
                  <a:lnTo>
                    <a:pt x="2853" y="35657"/>
                  </a:lnTo>
                  <a:lnTo>
                    <a:pt x="2872" y="35696"/>
                  </a:lnTo>
                  <a:lnTo>
                    <a:pt x="2930" y="35735"/>
                  </a:lnTo>
                  <a:lnTo>
                    <a:pt x="2988" y="35735"/>
                  </a:lnTo>
                  <a:lnTo>
                    <a:pt x="3046" y="35715"/>
                  </a:lnTo>
                  <a:lnTo>
                    <a:pt x="3104" y="35696"/>
                  </a:lnTo>
                  <a:lnTo>
                    <a:pt x="3123" y="35638"/>
                  </a:lnTo>
                  <a:lnTo>
                    <a:pt x="3123" y="35580"/>
                  </a:lnTo>
                  <a:lnTo>
                    <a:pt x="309" y="154"/>
                  </a:lnTo>
                  <a:lnTo>
                    <a:pt x="290" y="96"/>
                  </a:lnTo>
                  <a:lnTo>
                    <a:pt x="251" y="39"/>
                  </a:lnTo>
                  <a:lnTo>
                    <a:pt x="193" y="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966788" y="3478163"/>
              <a:ext cx="558975" cy="79050"/>
            </a:xfrm>
            <a:custGeom>
              <a:avLst/>
              <a:gdLst/>
              <a:ahLst/>
              <a:cxnLst/>
              <a:rect l="l" t="t" r="r" b="b"/>
              <a:pathLst>
                <a:path w="22359" h="3162" extrusionOk="0">
                  <a:moveTo>
                    <a:pt x="10043" y="1"/>
                  </a:moveTo>
                  <a:lnTo>
                    <a:pt x="8925" y="20"/>
                  </a:lnTo>
                  <a:lnTo>
                    <a:pt x="7865" y="58"/>
                  </a:lnTo>
                  <a:lnTo>
                    <a:pt x="6824" y="116"/>
                  </a:lnTo>
                  <a:lnTo>
                    <a:pt x="5860" y="193"/>
                  </a:lnTo>
                  <a:lnTo>
                    <a:pt x="4935" y="271"/>
                  </a:lnTo>
                  <a:lnTo>
                    <a:pt x="4068" y="348"/>
                  </a:lnTo>
                  <a:lnTo>
                    <a:pt x="3277" y="463"/>
                  </a:lnTo>
                  <a:lnTo>
                    <a:pt x="2545" y="579"/>
                  </a:lnTo>
                  <a:lnTo>
                    <a:pt x="1909" y="695"/>
                  </a:lnTo>
                  <a:lnTo>
                    <a:pt x="1350" y="829"/>
                  </a:lnTo>
                  <a:lnTo>
                    <a:pt x="887" y="964"/>
                  </a:lnTo>
                  <a:lnTo>
                    <a:pt x="502" y="1099"/>
                  </a:lnTo>
                  <a:lnTo>
                    <a:pt x="348" y="1176"/>
                  </a:lnTo>
                  <a:lnTo>
                    <a:pt x="232" y="1254"/>
                  </a:lnTo>
                  <a:lnTo>
                    <a:pt x="136" y="1331"/>
                  </a:lnTo>
                  <a:lnTo>
                    <a:pt x="59" y="1408"/>
                  </a:lnTo>
                  <a:lnTo>
                    <a:pt x="20" y="1485"/>
                  </a:lnTo>
                  <a:lnTo>
                    <a:pt x="1" y="1581"/>
                  </a:lnTo>
                  <a:lnTo>
                    <a:pt x="20" y="1658"/>
                  </a:lnTo>
                  <a:lnTo>
                    <a:pt x="59" y="1735"/>
                  </a:lnTo>
                  <a:lnTo>
                    <a:pt x="136" y="1812"/>
                  </a:lnTo>
                  <a:lnTo>
                    <a:pt x="232" y="1890"/>
                  </a:lnTo>
                  <a:lnTo>
                    <a:pt x="348" y="1967"/>
                  </a:lnTo>
                  <a:lnTo>
                    <a:pt x="502" y="2044"/>
                  </a:lnTo>
                  <a:lnTo>
                    <a:pt x="887" y="2198"/>
                  </a:lnTo>
                  <a:lnTo>
                    <a:pt x="1350" y="2333"/>
                  </a:lnTo>
                  <a:lnTo>
                    <a:pt x="1909" y="2449"/>
                  </a:lnTo>
                  <a:lnTo>
                    <a:pt x="2545" y="2583"/>
                  </a:lnTo>
                  <a:lnTo>
                    <a:pt x="3277" y="2699"/>
                  </a:lnTo>
                  <a:lnTo>
                    <a:pt x="4068" y="2795"/>
                  </a:lnTo>
                  <a:lnTo>
                    <a:pt x="4935" y="2892"/>
                  </a:lnTo>
                  <a:lnTo>
                    <a:pt x="5860" y="2969"/>
                  </a:lnTo>
                  <a:lnTo>
                    <a:pt x="6824" y="3027"/>
                  </a:lnTo>
                  <a:lnTo>
                    <a:pt x="7865" y="3085"/>
                  </a:lnTo>
                  <a:lnTo>
                    <a:pt x="8925" y="3123"/>
                  </a:lnTo>
                  <a:lnTo>
                    <a:pt x="10043" y="3142"/>
                  </a:lnTo>
                  <a:lnTo>
                    <a:pt x="11180" y="3162"/>
                  </a:lnTo>
                  <a:lnTo>
                    <a:pt x="12317" y="3142"/>
                  </a:lnTo>
                  <a:lnTo>
                    <a:pt x="13435" y="3123"/>
                  </a:lnTo>
                  <a:lnTo>
                    <a:pt x="14514" y="3085"/>
                  </a:lnTo>
                  <a:lnTo>
                    <a:pt x="15536" y="3027"/>
                  </a:lnTo>
                  <a:lnTo>
                    <a:pt x="16519" y="2969"/>
                  </a:lnTo>
                  <a:lnTo>
                    <a:pt x="17444" y="2892"/>
                  </a:lnTo>
                  <a:lnTo>
                    <a:pt x="18292" y="2795"/>
                  </a:lnTo>
                  <a:lnTo>
                    <a:pt x="19082" y="2699"/>
                  </a:lnTo>
                  <a:lnTo>
                    <a:pt x="19815" y="2583"/>
                  </a:lnTo>
                  <a:lnTo>
                    <a:pt x="20451" y="2449"/>
                  </a:lnTo>
                  <a:lnTo>
                    <a:pt x="21010" y="2333"/>
                  </a:lnTo>
                  <a:lnTo>
                    <a:pt x="21491" y="2198"/>
                  </a:lnTo>
                  <a:lnTo>
                    <a:pt x="21858" y="2044"/>
                  </a:lnTo>
                  <a:lnTo>
                    <a:pt x="22012" y="1967"/>
                  </a:lnTo>
                  <a:lnTo>
                    <a:pt x="22147" y="1890"/>
                  </a:lnTo>
                  <a:lnTo>
                    <a:pt x="22243" y="1812"/>
                  </a:lnTo>
                  <a:lnTo>
                    <a:pt x="22301" y="1735"/>
                  </a:lnTo>
                  <a:lnTo>
                    <a:pt x="22359" y="1658"/>
                  </a:lnTo>
                  <a:lnTo>
                    <a:pt x="22359" y="1581"/>
                  </a:lnTo>
                  <a:lnTo>
                    <a:pt x="22359" y="1485"/>
                  </a:lnTo>
                  <a:lnTo>
                    <a:pt x="22301" y="1408"/>
                  </a:lnTo>
                  <a:lnTo>
                    <a:pt x="22243" y="1331"/>
                  </a:lnTo>
                  <a:lnTo>
                    <a:pt x="22147" y="1254"/>
                  </a:lnTo>
                  <a:lnTo>
                    <a:pt x="22012" y="1176"/>
                  </a:lnTo>
                  <a:lnTo>
                    <a:pt x="21858" y="1099"/>
                  </a:lnTo>
                  <a:lnTo>
                    <a:pt x="21491" y="964"/>
                  </a:lnTo>
                  <a:lnTo>
                    <a:pt x="21010" y="829"/>
                  </a:lnTo>
                  <a:lnTo>
                    <a:pt x="20451" y="695"/>
                  </a:lnTo>
                  <a:lnTo>
                    <a:pt x="19815" y="579"/>
                  </a:lnTo>
                  <a:lnTo>
                    <a:pt x="19082" y="463"/>
                  </a:lnTo>
                  <a:lnTo>
                    <a:pt x="18292" y="348"/>
                  </a:lnTo>
                  <a:lnTo>
                    <a:pt x="17444" y="271"/>
                  </a:lnTo>
                  <a:lnTo>
                    <a:pt x="16519" y="193"/>
                  </a:lnTo>
                  <a:lnTo>
                    <a:pt x="15536" y="116"/>
                  </a:lnTo>
                  <a:lnTo>
                    <a:pt x="14514" y="58"/>
                  </a:lnTo>
                  <a:lnTo>
                    <a:pt x="13435" y="20"/>
                  </a:lnTo>
                  <a:lnTo>
                    <a:pt x="12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330113" y="3119188"/>
              <a:ext cx="204800" cy="502600"/>
            </a:xfrm>
            <a:custGeom>
              <a:avLst/>
              <a:gdLst/>
              <a:ahLst/>
              <a:cxnLst/>
              <a:rect l="l" t="t" r="r" b="b"/>
              <a:pathLst>
                <a:path w="8192" h="20104" extrusionOk="0">
                  <a:moveTo>
                    <a:pt x="7151" y="0"/>
                  </a:moveTo>
                  <a:lnTo>
                    <a:pt x="7036" y="20"/>
                  </a:lnTo>
                  <a:lnTo>
                    <a:pt x="6939" y="58"/>
                  </a:lnTo>
                  <a:lnTo>
                    <a:pt x="6843" y="97"/>
                  </a:lnTo>
                  <a:lnTo>
                    <a:pt x="6746" y="155"/>
                  </a:lnTo>
                  <a:lnTo>
                    <a:pt x="6400" y="444"/>
                  </a:lnTo>
                  <a:lnTo>
                    <a:pt x="6053" y="752"/>
                  </a:lnTo>
                  <a:lnTo>
                    <a:pt x="5725" y="1041"/>
                  </a:lnTo>
                  <a:lnTo>
                    <a:pt x="5417" y="1369"/>
                  </a:lnTo>
                  <a:lnTo>
                    <a:pt x="5108" y="1677"/>
                  </a:lnTo>
                  <a:lnTo>
                    <a:pt x="4819" y="2024"/>
                  </a:lnTo>
                  <a:lnTo>
                    <a:pt x="4530" y="2352"/>
                  </a:lnTo>
                  <a:lnTo>
                    <a:pt x="4260" y="2699"/>
                  </a:lnTo>
                  <a:lnTo>
                    <a:pt x="4009" y="3065"/>
                  </a:lnTo>
                  <a:lnTo>
                    <a:pt x="3759" y="3412"/>
                  </a:lnTo>
                  <a:lnTo>
                    <a:pt x="3528" y="3797"/>
                  </a:lnTo>
                  <a:lnTo>
                    <a:pt x="3296" y="4164"/>
                  </a:lnTo>
                  <a:lnTo>
                    <a:pt x="2872" y="4915"/>
                  </a:lnTo>
                  <a:lnTo>
                    <a:pt x="2487" y="5706"/>
                  </a:lnTo>
                  <a:lnTo>
                    <a:pt x="2140" y="6496"/>
                  </a:lnTo>
                  <a:lnTo>
                    <a:pt x="1812" y="7286"/>
                  </a:lnTo>
                  <a:lnTo>
                    <a:pt x="1523" y="8096"/>
                  </a:lnTo>
                  <a:lnTo>
                    <a:pt x="1273" y="8905"/>
                  </a:lnTo>
                  <a:lnTo>
                    <a:pt x="1041" y="9695"/>
                  </a:lnTo>
                  <a:lnTo>
                    <a:pt x="849" y="10505"/>
                  </a:lnTo>
                  <a:lnTo>
                    <a:pt x="675" y="11295"/>
                  </a:lnTo>
                  <a:lnTo>
                    <a:pt x="540" y="12066"/>
                  </a:lnTo>
                  <a:lnTo>
                    <a:pt x="405" y="12818"/>
                  </a:lnTo>
                  <a:lnTo>
                    <a:pt x="309" y="13550"/>
                  </a:lnTo>
                  <a:lnTo>
                    <a:pt x="212" y="14263"/>
                  </a:lnTo>
                  <a:lnTo>
                    <a:pt x="155" y="14938"/>
                  </a:lnTo>
                  <a:lnTo>
                    <a:pt x="97" y="15593"/>
                  </a:lnTo>
                  <a:lnTo>
                    <a:pt x="58" y="16210"/>
                  </a:lnTo>
                  <a:lnTo>
                    <a:pt x="20" y="17309"/>
                  </a:lnTo>
                  <a:lnTo>
                    <a:pt x="0" y="18215"/>
                  </a:lnTo>
                  <a:lnTo>
                    <a:pt x="20" y="18908"/>
                  </a:lnTo>
                  <a:lnTo>
                    <a:pt x="39" y="19487"/>
                  </a:lnTo>
                  <a:lnTo>
                    <a:pt x="2044" y="20103"/>
                  </a:lnTo>
                  <a:lnTo>
                    <a:pt x="2660" y="19410"/>
                  </a:lnTo>
                  <a:lnTo>
                    <a:pt x="3219" y="18716"/>
                  </a:lnTo>
                  <a:lnTo>
                    <a:pt x="3740" y="18003"/>
                  </a:lnTo>
                  <a:lnTo>
                    <a:pt x="4222" y="17289"/>
                  </a:lnTo>
                  <a:lnTo>
                    <a:pt x="4684" y="16576"/>
                  </a:lnTo>
                  <a:lnTo>
                    <a:pt x="5089" y="15863"/>
                  </a:lnTo>
                  <a:lnTo>
                    <a:pt x="5474" y="15131"/>
                  </a:lnTo>
                  <a:lnTo>
                    <a:pt x="5821" y="14417"/>
                  </a:lnTo>
                  <a:lnTo>
                    <a:pt x="6149" y="13704"/>
                  </a:lnTo>
                  <a:lnTo>
                    <a:pt x="6438" y="12991"/>
                  </a:lnTo>
                  <a:lnTo>
                    <a:pt x="6708" y="12278"/>
                  </a:lnTo>
                  <a:lnTo>
                    <a:pt x="6958" y="11584"/>
                  </a:lnTo>
                  <a:lnTo>
                    <a:pt x="7170" y="10890"/>
                  </a:lnTo>
                  <a:lnTo>
                    <a:pt x="7344" y="10196"/>
                  </a:lnTo>
                  <a:lnTo>
                    <a:pt x="7517" y="9522"/>
                  </a:lnTo>
                  <a:lnTo>
                    <a:pt x="7672" y="8847"/>
                  </a:lnTo>
                  <a:lnTo>
                    <a:pt x="7787" y="8192"/>
                  </a:lnTo>
                  <a:lnTo>
                    <a:pt x="7884" y="7556"/>
                  </a:lnTo>
                  <a:lnTo>
                    <a:pt x="7980" y="6939"/>
                  </a:lnTo>
                  <a:lnTo>
                    <a:pt x="8057" y="6322"/>
                  </a:lnTo>
                  <a:lnTo>
                    <a:pt x="8096" y="5725"/>
                  </a:lnTo>
                  <a:lnTo>
                    <a:pt x="8134" y="5147"/>
                  </a:lnTo>
                  <a:lnTo>
                    <a:pt x="8192" y="4067"/>
                  </a:lnTo>
                  <a:lnTo>
                    <a:pt x="8192" y="3065"/>
                  </a:lnTo>
                  <a:lnTo>
                    <a:pt x="8153" y="2159"/>
                  </a:lnTo>
                  <a:lnTo>
                    <a:pt x="8096" y="1369"/>
                  </a:lnTo>
                  <a:lnTo>
                    <a:pt x="8038" y="694"/>
                  </a:lnTo>
                  <a:lnTo>
                    <a:pt x="8019" y="579"/>
                  </a:lnTo>
                  <a:lnTo>
                    <a:pt x="7980" y="482"/>
                  </a:lnTo>
                  <a:lnTo>
                    <a:pt x="7922" y="386"/>
                  </a:lnTo>
                  <a:lnTo>
                    <a:pt x="7864" y="289"/>
                  </a:lnTo>
                  <a:lnTo>
                    <a:pt x="7807" y="212"/>
                  </a:lnTo>
                  <a:lnTo>
                    <a:pt x="7729" y="155"/>
                  </a:lnTo>
                  <a:lnTo>
                    <a:pt x="7633" y="97"/>
                  </a:lnTo>
                  <a:lnTo>
                    <a:pt x="7537" y="58"/>
                  </a:lnTo>
                  <a:lnTo>
                    <a:pt x="7440" y="2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7390338" y="3207838"/>
              <a:ext cx="95450" cy="289625"/>
            </a:xfrm>
            <a:custGeom>
              <a:avLst/>
              <a:gdLst/>
              <a:ahLst/>
              <a:cxnLst/>
              <a:rect l="l" t="t" r="r" b="b"/>
              <a:pathLst>
                <a:path w="3818" h="11585" extrusionOk="0">
                  <a:moveTo>
                    <a:pt x="3663" y="1"/>
                  </a:moveTo>
                  <a:lnTo>
                    <a:pt x="3605" y="20"/>
                  </a:lnTo>
                  <a:lnTo>
                    <a:pt x="3566" y="59"/>
                  </a:lnTo>
                  <a:lnTo>
                    <a:pt x="3528" y="97"/>
                  </a:lnTo>
                  <a:lnTo>
                    <a:pt x="3239" y="926"/>
                  </a:lnTo>
                  <a:lnTo>
                    <a:pt x="2776" y="2333"/>
                  </a:lnTo>
                  <a:lnTo>
                    <a:pt x="1620" y="6072"/>
                  </a:lnTo>
                  <a:lnTo>
                    <a:pt x="1" y="11392"/>
                  </a:lnTo>
                  <a:lnTo>
                    <a:pt x="1" y="11450"/>
                  </a:lnTo>
                  <a:lnTo>
                    <a:pt x="20" y="11508"/>
                  </a:lnTo>
                  <a:lnTo>
                    <a:pt x="59" y="11546"/>
                  </a:lnTo>
                  <a:lnTo>
                    <a:pt x="97" y="11585"/>
                  </a:lnTo>
                  <a:lnTo>
                    <a:pt x="193" y="11585"/>
                  </a:lnTo>
                  <a:lnTo>
                    <a:pt x="232" y="11565"/>
                  </a:lnTo>
                  <a:lnTo>
                    <a:pt x="271" y="11527"/>
                  </a:lnTo>
                  <a:lnTo>
                    <a:pt x="290" y="11488"/>
                  </a:lnTo>
                  <a:lnTo>
                    <a:pt x="1870" y="6284"/>
                  </a:lnTo>
                  <a:lnTo>
                    <a:pt x="3046" y="2487"/>
                  </a:lnTo>
                  <a:lnTo>
                    <a:pt x="3509" y="1061"/>
                  </a:lnTo>
                  <a:lnTo>
                    <a:pt x="3798" y="213"/>
                  </a:lnTo>
                  <a:lnTo>
                    <a:pt x="3817" y="155"/>
                  </a:lnTo>
                  <a:lnTo>
                    <a:pt x="3798" y="97"/>
                  </a:lnTo>
                  <a:lnTo>
                    <a:pt x="3778" y="59"/>
                  </a:lnTo>
                  <a:lnTo>
                    <a:pt x="3721" y="20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7187963" y="2662388"/>
              <a:ext cx="265525" cy="915550"/>
            </a:xfrm>
            <a:custGeom>
              <a:avLst/>
              <a:gdLst/>
              <a:ahLst/>
              <a:cxnLst/>
              <a:rect l="l" t="t" r="r" b="b"/>
              <a:pathLst>
                <a:path w="10621" h="36622" extrusionOk="0">
                  <a:moveTo>
                    <a:pt x="7344" y="0"/>
                  </a:moveTo>
                  <a:lnTo>
                    <a:pt x="7209" y="39"/>
                  </a:lnTo>
                  <a:lnTo>
                    <a:pt x="7093" y="77"/>
                  </a:lnTo>
                  <a:lnTo>
                    <a:pt x="6978" y="135"/>
                  </a:lnTo>
                  <a:lnTo>
                    <a:pt x="6881" y="212"/>
                  </a:lnTo>
                  <a:lnTo>
                    <a:pt x="6785" y="309"/>
                  </a:lnTo>
                  <a:lnTo>
                    <a:pt x="6708" y="424"/>
                  </a:lnTo>
                  <a:lnTo>
                    <a:pt x="6110" y="1446"/>
                  </a:lnTo>
                  <a:lnTo>
                    <a:pt x="5783" y="2043"/>
                  </a:lnTo>
                  <a:lnTo>
                    <a:pt x="5436" y="2699"/>
                  </a:lnTo>
                  <a:lnTo>
                    <a:pt x="5070" y="3393"/>
                  </a:lnTo>
                  <a:lnTo>
                    <a:pt x="4703" y="4144"/>
                  </a:lnTo>
                  <a:lnTo>
                    <a:pt x="4318" y="4954"/>
                  </a:lnTo>
                  <a:lnTo>
                    <a:pt x="3933" y="5802"/>
                  </a:lnTo>
                  <a:lnTo>
                    <a:pt x="3547" y="6688"/>
                  </a:lnTo>
                  <a:lnTo>
                    <a:pt x="3162" y="7633"/>
                  </a:lnTo>
                  <a:lnTo>
                    <a:pt x="2795" y="8635"/>
                  </a:lnTo>
                  <a:lnTo>
                    <a:pt x="2429" y="9657"/>
                  </a:lnTo>
                  <a:lnTo>
                    <a:pt x="2082" y="10736"/>
                  </a:lnTo>
                  <a:lnTo>
                    <a:pt x="1735" y="11835"/>
                  </a:lnTo>
                  <a:lnTo>
                    <a:pt x="1427" y="12991"/>
                  </a:lnTo>
                  <a:lnTo>
                    <a:pt x="1118" y="14167"/>
                  </a:lnTo>
                  <a:lnTo>
                    <a:pt x="868" y="15381"/>
                  </a:lnTo>
                  <a:lnTo>
                    <a:pt x="617" y="16634"/>
                  </a:lnTo>
                  <a:lnTo>
                    <a:pt x="425" y="17906"/>
                  </a:lnTo>
                  <a:lnTo>
                    <a:pt x="251" y="19217"/>
                  </a:lnTo>
                  <a:lnTo>
                    <a:pt x="116" y="20547"/>
                  </a:lnTo>
                  <a:lnTo>
                    <a:pt x="78" y="21221"/>
                  </a:lnTo>
                  <a:lnTo>
                    <a:pt x="39" y="21915"/>
                  </a:lnTo>
                  <a:lnTo>
                    <a:pt x="20" y="22609"/>
                  </a:lnTo>
                  <a:lnTo>
                    <a:pt x="1" y="23303"/>
                  </a:lnTo>
                  <a:lnTo>
                    <a:pt x="1" y="23997"/>
                  </a:lnTo>
                  <a:lnTo>
                    <a:pt x="20" y="24710"/>
                  </a:lnTo>
                  <a:lnTo>
                    <a:pt x="39" y="25423"/>
                  </a:lnTo>
                  <a:lnTo>
                    <a:pt x="78" y="26136"/>
                  </a:lnTo>
                  <a:lnTo>
                    <a:pt x="135" y="26869"/>
                  </a:lnTo>
                  <a:lnTo>
                    <a:pt x="213" y="27582"/>
                  </a:lnTo>
                  <a:lnTo>
                    <a:pt x="290" y="28314"/>
                  </a:lnTo>
                  <a:lnTo>
                    <a:pt x="386" y="29066"/>
                  </a:lnTo>
                  <a:lnTo>
                    <a:pt x="502" y="29798"/>
                  </a:lnTo>
                  <a:lnTo>
                    <a:pt x="637" y="30550"/>
                  </a:lnTo>
                  <a:lnTo>
                    <a:pt x="791" y="31282"/>
                  </a:lnTo>
                  <a:lnTo>
                    <a:pt x="964" y="32034"/>
                  </a:lnTo>
                  <a:lnTo>
                    <a:pt x="1138" y="32805"/>
                  </a:lnTo>
                  <a:lnTo>
                    <a:pt x="1350" y="33557"/>
                  </a:lnTo>
                  <a:lnTo>
                    <a:pt x="1562" y="34309"/>
                  </a:lnTo>
                  <a:lnTo>
                    <a:pt x="1793" y="35080"/>
                  </a:lnTo>
                  <a:lnTo>
                    <a:pt x="2063" y="35850"/>
                  </a:lnTo>
                  <a:lnTo>
                    <a:pt x="2333" y="36621"/>
                  </a:lnTo>
                  <a:lnTo>
                    <a:pt x="5686" y="36621"/>
                  </a:lnTo>
                  <a:lnTo>
                    <a:pt x="5802" y="36429"/>
                  </a:lnTo>
                  <a:lnTo>
                    <a:pt x="6072" y="35889"/>
                  </a:lnTo>
                  <a:lnTo>
                    <a:pt x="6477" y="35002"/>
                  </a:lnTo>
                  <a:lnTo>
                    <a:pt x="6727" y="34443"/>
                  </a:lnTo>
                  <a:lnTo>
                    <a:pt x="6997" y="33807"/>
                  </a:lnTo>
                  <a:lnTo>
                    <a:pt x="7286" y="33094"/>
                  </a:lnTo>
                  <a:lnTo>
                    <a:pt x="7595" y="32304"/>
                  </a:lnTo>
                  <a:lnTo>
                    <a:pt x="7903" y="31437"/>
                  </a:lnTo>
                  <a:lnTo>
                    <a:pt x="8211" y="30492"/>
                  </a:lnTo>
                  <a:lnTo>
                    <a:pt x="8520" y="29509"/>
                  </a:lnTo>
                  <a:lnTo>
                    <a:pt x="8828" y="28430"/>
                  </a:lnTo>
                  <a:lnTo>
                    <a:pt x="9137" y="27312"/>
                  </a:lnTo>
                  <a:lnTo>
                    <a:pt x="9406" y="26117"/>
                  </a:lnTo>
                  <a:lnTo>
                    <a:pt x="9676" y="24864"/>
                  </a:lnTo>
                  <a:lnTo>
                    <a:pt x="9927" y="23573"/>
                  </a:lnTo>
                  <a:lnTo>
                    <a:pt x="10139" y="22204"/>
                  </a:lnTo>
                  <a:lnTo>
                    <a:pt x="10312" y="20797"/>
                  </a:lnTo>
                  <a:lnTo>
                    <a:pt x="10466" y="19332"/>
                  </a:lnTo>
                  <a:lnTo>
                    <a:pt x="10524" y="18581"/>
                  </a:lnTo>
                  <a:lnTo>
                    <a:pt x="10563" y="17829"/>
                  </a:lnTo>
                  <a:lnTo>
                    <a:pt x="10601" y="17058"/>
                  </a:lnTo>
                  <a:lnTo>
                    <a:pt x="10621" y="16268"/>
                  </a:lnTo>
                  <a:lnTo>
                    <a:pt x="10621" y="15478"/>
                  </a:lnTo>
                  <a:lnTo>
                    <a:pt x="10621" y="14687"/>
                  </a:lnTo>
                  <a:lnTo>
                    <a:pt x="10601" y="13859"/>
                  </a:lnTo>
                  <a:lnTo>
                    <a:pt x="10582" y="13049"/>
                  </a:lnTo>
                  <a:lnTo>
                    <a:pt x="10544" y="12201"/>
                  </a:lnTo>
                  <a:lnTo>
                    <a:pt x="10466" y="11372"/>
                  </a:lnTo>
                  <a:lnTo>
                    <a:pt x="10389" y="10524"/>
                  </a:lnTo>
                  <a:lnTo>
                    <a:pt x="10312" y="9657"/>
                  </a:lnTo>
                  <a:lnTo>
                    <a:pt x="10197" y="8789"/>
                  </a:lnTo>
                  <a:lnTo>
                    <a:pt x="10062" y="7903"/>
                  </a:lnTo>
                  <a:lnTo>
                    <a:pt x="9927" y="7016"/>
                  </a:lnTo>
                  <a:lnTo>
                    <a:pt x="9753" y="6130"/>
                  </a:lnTo>
                  <a:lnTo>
                    <a:pt x="9580" y="5224"/>
                  </a:lnTo>
                  <a:lnTo>
                    <a:pt x="9368" y="4318"/>
                  </a:lnTo>
                  <a:lnTo>
                    <a:pt x="9156" y="3412"/>
                  </a:lnTo>
                  <a:lnTo>
                    <a:pt x="8905" y="2487"/>
                  </a:lnTo>
                  <a:lnTo>
                    <a:pt x="8635" y="1562"/>
                  </a:lnTo>
                  <a:lnTo>
                    <a:pt x="8346" y="617"/>
                  </a:lnTo>
                  <a:lnTo>
                    <a:pt x="8288" y="482"/>
                  </a:lnTo>
                  <a:lnTo>
                    <a:pt x="8231" y="367"/>
                  </a:lnTo>
                  <a:lnTo>
                    <a:pt x="8134" y="270"/>
                  </a:lnTo>
                  <a:lnTo>
                    <a:pt x="8057" y="174"/>
                  </a:lnTo>
                  <a:lnTo>
                    <a:pt x="7942" y="116"/>
                  </a:lnTo>
                  <a:lnTo>
                    <a:pt x="7826" y="58"/>
                  </a:lnTo>
                  <a:lnTo>
                    <a:pt x="7710" y="20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7278563" y="2871513"/>
              <a:ext cx="78550" cy="643300"/>
            </a:xfrm>
            <a:custGeom>
              <a:avLst/>
              <a:gdLst/>
              <a:ahLst/>
              <a:cxnLst/>
              <a:rect l="l" t="t" r="r" b="b"/>
              <a:pathLst>
                <a:path w="3142" h="25732" extrusionOk="0">
                  <a:moveTo>
                    <a:pt x="2949" y="0"/>
                  </a:moveTo>
                  <a:lnTo>
                    <a:pt x="2891" y="20"/>
                  </a:lnTo>
                  <a:lnTo>
                    <a:pt x="2853" y="77"/>
                  </a:lnTo>
                  <a:lnTo>
                    <a:pt x="2833" y="135"/>
                  </a:lnTo>
                  <a:lnTo>
                    <a:pt x="0" y="25558"/>
                  </a:lnTo>
                  <a:lnTo>
                    <a:pt x="19" y="25616"/>
                  </a:lnTo>
                  <a:lnTo>
                    <a:pt x="39" y="25674"/>
                  </a:lnTo>
                  <a:lnTo>
                    <a:pt x="77" y="25712"/>
                  </a:lnTo>
                  <a:lnTo>
                    <a:pt x="135" y="25732"/>
                  </a:lnTo>
                  <a:lnTo>
                    <a:pt x="212" y="25732"/>
                  </a:lnTo>
                  <a:lnTo>
                    <a:pt x="251" y="25693"/>
                  </a:lnTo>
                  <a:lnTo>
                    <a:pt x="289" y="25654"/>
                  </a:lnTo>
                  <a:lnTo>
                    <a:pt x="309" y="25597"/>
                  </a:lnTo>
                  <a:lnTo>
                    <a:pt x="3142" y="155"/>
                  </a:lnTo>
                  <a:lnTo>
                    <a:pt x="3123" y="97"/>
                  </a:lnTo>
                  <a:lnTo>
                    <a:pt x="3103" y="58"/>
                  </a:lnTo>
                  <a:lnTo>
                    <a:pt x="3065" y="20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6949438" y="2778988"/>
              <a:ext cx="276625" cy="811950"/>
            </a:xfrm>
            <a:custGeom>
              <a:avLst/>
              <a:gdLst/>
              <a:ahLst/>
              <a:cxnLst/>
              <a:rect l="l" t="t" r="r" b="b"/>
              <a:pathLst>
                <a:path w="11065" h="32478" extrusionOk="0">
                  <a:moveTo>
                    <a:pt x="2121" y="1"/>
                  </a:moveTo>
                  <a:lnTo>
                    <a:pt x="2005" y="39"/>
                  </a:lnTo>
                  <a:lnTo>
                    <a:pt x="1890" y="59"/>
                  </a:lnTo>
                  <a:lnTo>
                    <a:pt x="1793" y="116"/>
                  </a:lnTo>
                  <a:lnTo>
                    <a:pt x="1697" y="174"/>
                  </a:lnTo>
                  <a:lnTo>
                    <a:pt x="1620" y="251"/>
                  </a:lnTo>
                  <a:lnTo>
                    <a:pt x="1562" y="348"/>
                  </a:lnTo>
                  <a:lnTo>
                    <a:pt x="1504" y="444"/>
                  </a:lnTo>
                  <a:lnTo>
                    <a:pt x="1466" y="540"/>
                  </a:lnTo>
                  <a:lnTo>
                    <a:pt x="1234" y="1562"/>
                  </a:lnTo>
                  <a:lnTo>
                    <a:pt x="1022" y="2583"/>
                  </a:lnTo>
                  <a:lnTo>
                    <a:pt x="830" y="3566"/>
                  </a:lnTo>
                  <a:lnTo>
                    <a:pt x="675" y="4530"/>
                  </a:lnTo>
                  <a:lnTo>
                    <a:pt x="521" y="5494"/>
                  </a:lnTo>
                  <a:lnTo>
                    <a:pt x="406" y="6419"/>
                  </a:lnTo>
                  <a:lnTo>
                    <a:pt x="290" y="7344"/>
                  </a:lnTo>
                  <a:lnTo>
                    <a:pt x="194" y="8250"/>
                  </a:lnTo>
                  <a:lnTo>
                    <a:pt x="136" y="9117"/>
                  </a:lnTo>
                  <a:lnTo>
                    <a:pt x="78" y="9985"/>
                  </a:lnTo>
                  <a:lnTo>
                    <a:pt x="39" y="10833"/>
                  </a:lnTo>
                  <a:lnTo>
                    <a:pt x="20" y="11681"/>
                  </a:lnTo>
                  <a:lnTo>
                    <a:pt x="1" y="12490"/>
                  </a:lnTo>
                  <a:lnTo>
                    <a:pt x="20" y="13281"/>
                  </a:lnTo>
                  <a:lnTo>
                    <a:pt x="39" y="14071"/>
                  </a:lnTo>
                  <a:lnTo>
                    <a:pt x="78" y="14823"/>
                  </a:lnTo>
                  <a:lnTo>
                    <a:pt x="116" y="15574"/>
                  </a:lnTo>
                  <a:lnTo>
                    <a:pt x="194" y="16307"/>
                  </a:lnTo>
                  <a:lnTo>
                    <a:pt x="271" y="17020"/>
                  </a:lnTo>
                  <a:lnTo>
                    <a:pt x="348" y="17714"/>
                  </a:lnTo>
                  <a:lnTo>
                    <a:pt x="444" y="18388"/>
                  </a:lnTo>
                  <a:lnTo>
                    <a:pt x="540" y="19063"/>
                  </a:lnTo>
                  <a:lnTo>
                    <a:pt x="656" y="19699"/>
                  </a:lnTo>
                  <a:lnTo>
                    <a:pt x="791" y="20335"/>
                  </a:lnTo>
                  <a:lnTo>
                    <a:pt x="1061" y="21549"/>
                  </a:lnTo>
                  <a:lnTo>
                    <a:pt x="1369" y="22687"/>
                  </a:lnTo>
                  <a:lnTo>
                    <a:pt x="1697" y="23766"/>
                  </a:lnTo>
                  <a:lnTo>
                    <a:pt x="2044" y="24768"/>
                  </a:lnTo>
                  <a:lnTo>
                    <a:pt x="2410" y="25732"/>
                  </a:lnTo>
                  <a:lnTo>
                    <a:pt x="2776" y="26618"/>
                  </a:lnTo>
                  <a:lnTo>
                    <a:pt x="3162" y="27428"/>
                  </a:lnTo>
                  <a:lnTo>
                    <a:pt x="3528" y="28180"/>
                  </a:lnTo>
                  <a:lnTo>
                    <a:pt x="3913" y="28874"/>
                  </a:lnTo>
                  <a:lnTo>
                    <a:pt x="4280" y="29510"/>
                  </a:lnTo>
                  <a:lnTo>
                    <a:pt x="4627" y="30088"/>
                  </a:lnTo>
                  <a:lnTo>
                    <a:pt x="4974" y="30589"/>
                  </a:lnTo>
                  <a:lnTo>
                    <a:pt x="5282" y="31032"/>
                  </a:lnTo>
                  <a:lnTo>
                    <a:pt x="5571" y="31418"/>
                  </a:lnTo>
                  <a:lnTo>
                    <a:pt x="6053" y="32015"/>
                  </a:lnTo>
                  <a:lnTo>
                    <a:pt x="6361" y="32362"/>
                  </a:lnTo>
                  <a:lnTo>
                    <a:pt x="6477" y="32478"/>
                  </a:lnTo>
                  <a:lnTo>
                    <a:pt x="10833" y="31765"/>
                  </a:lnTo>
                  <a:lnTo>
                    <a:pt x="10891" y="31071"/>
                  </a:lnTo>
                  <a:lnTo>
                    <a:pt x="10949" y="30377"/>
                  </a:lnTo>
                  <a:lnTo>
                    <a:pt x="11026" y="28989"/>
                  </a:lnTo>
                  <a:lnTo>
                    <a:pt x="11064" y="27640"/>
                  </a:lnTo>
                  <a:lnTo>
                    <a:pt x="11045" y="26291"/>
                  </a:lnTo>
                  <a:lnTo>
                    <a:pt x="11006" y="24980"/>
                  </a:lnTo>
                  <a:lnTo>
                    <a:pt x="10910" y="23670"/>
                  </a:lnTo>
                  <a:lnTo>
                    <a:pt x="10794" y="22397"/>
                  </a:lnTo>
                  <a:lnTo>
                    <a:pt x="10640" y="21145"/>
                  </a:lnTo>
                  <a:lnTo>
                    <a:pt x="10447" y="19911"/>
                  </a:lnTo>
                  <a:lnTo>
                    <a:pt x="10235" y="18697"/>
                  </a:lnTo>
                  <a:lnTo>
                    <a:pt x="9985" y="17521"/>
                  </a:lnTo>
                  <a:lnTo>
                    <a:pt x="9734" y="16365"/>
                  </a:lnTo>
                  <a:lnTo>
                    <a:pt x="9445" y="15227"/>
                  </a:lnTo>
                  <a:lnTo>
                    <a:pt x="9137" y="14129"/>
                  </a:lnTo>
                  <a:lnTo>
                    <a:pt x="8809" y="13069"/>
                  </a:lnTo>
                  <a:lnTo>
                    <a:pt x="8462" y="12028"/>
                  </a:lnTo>
                  <a:lnTo>
                    <a:pt x="8115" y="11006"/>
                  </a:lnTo>
                  <a:lnTo>
                    <a:pt x="7749" y="10043"/>
                  </a:lnTo>
                  <a:lnTo>
                    <a:pt x="7383" y="9098"/>
                  </a:lnTo>
                  <a:lnTo>
                    <a:pt x="7017" y="8192"/>
                  </a:lnTo>
                  <a:lnTo>
                    <a:pt x="6631" y="7306"/>
                  </a:lnTo>
                  <a:lnTo>
                    <a:pt x="6265" y="6477"/>
                  </a:lnTo>
                  <a:lnTo>
                    <a:pt x="5879" y="5687"/>
                  </a:lnTo>
                  <a:lnTo>
                    <a:pt x="5513" y="4916"/>
                  </a:lnTo>
                  <a:lnTo>
                    <a:pt x="5147" y="4202"/>
                  </a:lnTo>
                  <a:lnTo>
                    <a:pt x="4781" y="3509"/>
                  </a:lnTo>
                  <a:lnTo>
                    <a:pt x="4087" y="2275"/>
                  </a:lnTo>
                  <a:lnTo>
                    <a:pt x="3470" y="1234"/>
                  </a:lnTo>
                  <a:lnTo>
                    <a:pt x="2930" y="348"/>
                  </a:lnTo>
                  <a:lnTo>
                    <a:pt x="2853" y="251"/>
                  </a:lnTo>
                  <a:lnTo>
                    <a:pt x="2757" y="174"/>
                  </a:lnTo>
                  <a:lnTo>
                    <a:pt x="2680" y="116"/>
                  </a:lnTo>
                  <a:lnTo>
                    <a:pt x="2564" y="59"/>
                  </a:lnTo>
                  <a:lnTo>
                    <a:pt x="2449" y="20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7007738" y="2998713"/>
              <a:ext cx="141700" cy="517075"/>
            </a:xfrm>
            <a:custGeom>
              <a:avLst/>
              <a:gdLst/>
              <a:ahLst/>
              <a:cxnLst/>
              <a:rect l="l" t="t" r="r" b="b"/>
              <a:pathLst>
                <a:path w="5668" h="20683" extrusionOk="0">
                  <a:moveTo>
                    <a:pt x="117" y="1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20" y="174"/>
                  </a:lnTo>
                  <a:lnTo>
                    <a:pt x="5379" y="20566"/>
                  </a:lnTo>
                  <a:lnTo>
                    <a:pt x="5398" y="20605"/>
                  </a:lnTo>
                  <a:lnTo>
                    <a:pt x="5436" y="20644"/>
                  </a:lnTo>
                  <a:lnTo>
                    <a:pt x="5475" y="20663"/>
                  </a:lnTo>
                  <a:lnTo>
                    <a:pt x="5533" y="20682"/>
                  </a:lnTo>
                  <a:lnTo>
                    <a:pt x="5571" y="20663"/>
                  </a:lnTo>
                  <a:lnTo>
                    <a:pt x="5610" y="20644"/>
                  </a:lnTo>
                  <a:lnTo>
                    <a:pt x="5648" y="20605"/>
                  </a:lnTo>
                  <a:lnTo>
                    <a:pt x="5668" y="20547"/>
                  </a:lnTo>
                  <a:lnTo>
                    <a:pt x="5668" y="20489"/>
                  </a:lnTo>
                  <a:lnTo>
                    <a:pt x="309" y="116"/>
                  </a:lnTo>
                  <a:lnTo>
                    <a:pt x="271" y="59"/>
                  </a:lnTo>
                  <a:lnTo>
                    <a:pt x="232" y="20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966788" y="3517688"/>
              <a:ext cx="558975" cy="711225"/>
            </a:xfrm>
            <a:custGeom>
              <a:avLst/>
              <a:gdLst/>
              <a:ahLst/>
              <a:cxnLst/>
              <a:rect l="l" t="t" r="r" b="b"/>
              <a:pathLst>
                <a:path w="22359" h="28449" extrusionOk="0">
                  <a:moveTo>
                    <a:pt x="22359" y="0"/>
                  </a:moveTo>
                  <a:lnTo>
                    <a:pt x="22350" y="89"/>
                  </a:lnTo>
                  <a:lnTo>
                    <a:pt x="22350" y="89"/>
                  </a:lnTo>
                  <a:lnTo>
                    <a:pt x="22359" y="77"/>
                  </a:lnTo>
                  <a:lnTo>
                    <a:pt x="22359" y="0"/>
                  </a:lnTo>
                  <a:close/>
                  <a:moveTo>
                    <a:pt x="1" y="0"/>
                  </a:moveTo>
                  <a:lnTo>
                    <a:pt x="2757" y="27466"/>
                  </a:lnTo>
                  <a:lnTo>
                    <a:pt x="2757" y="27485"/>
                  </a:lnTo>
                  <a:lnTo>
                    <a:pt x="2795" y="27524"/>
                  </a:lnTo>
                  <a:lnTo>
                    <a:pt x="2930" y="27582"/>
                  </a:lnTo>
                  <a:lnTo>
                    <a:pt x="3123" y="27659"/>
                  </a:lnTo>
                  <a:lnTo>
                    <a:pt x="3412" y="27755"/>
                  </a:lnTo>
                  <a:lnTo>
                    <a:pt x="3778" y="27832"/>
                  </a:lnTo>
                  <a:lnTo>
                    <a:pt x="4183" y="27909"/>
                  </a:lnTo>
                  <a:lnTo>
                    <a:pt x="4684" y="27986"/>
                  </a:lnTo>
                  <a:lnTo>
                    <a:pt x="5224" y="28064"/>
                  </a:lnTo>
                  <a:lnTo>
                    <a:pt x="6477" y="28218"/>
                  </a:lnTo>
                  <a:lnTo>
                    <a:pt x="7171" y="28276"/>
                  </a:lnTo>
                  <a:lnTo>
                    <a:pt x="7903" y="28333"/>
                  </a:lnTo>
                  <a:lnTo>
                    <a:pt x="8674" y="28391"/>
                  </a:lnTo>
                  <a:lnTo>
                    <a:pt x="9484" y="28410"/>
                  </a:lnTo>
                  <a:lnTo>
                    <a:pt x="10312" y="28449"/>
                  </a:lnTo>
                  <a:lnTo>
                    <a:pt x="12047" y="28449"/>
                  </a:lnTo>
                  <a:lnTo>
                    <a:pt x="12876" y="28410"/>
                  </a:lnTo>
                  <a:lnTo>
                    <a:pt x="13685" y="28391"/>
                  </a:lnTo>
                  <a:lnTo>
                    <a:pt x="14456" y="28333"/>
                  </a:lnTo>
                  <a:lnTo>
                    <a:pt x="15208" y="28276"/>
                  </a:lnTo>
                  <a:lnTo>
                    <a:pt x="15902" y="28218"/>
                  </a:lnTo>
                  <a:lnTo>
                    <a:pt x="17135" y="28064"/>
                  </a:lnTo>
                  <a:lnTo>
                    <a:pt x="17694" y="27986"/>
                  </a:lnTo>
                  <a:lnTo>
                    <a:pt x="18176" y="27909"/>
                  </a:lnTo>
                  <a:lnTo>
                    <a:pt x="18600" y="27832"/>
                  </a:lnTo>
                  <a:lnTo>
                    <a:pt x="18947" y="27755"/>
                  </a:lnTo>
                  <a:lnTo>
                    <a:pt x="19236" y="27659"/>
                  </a:lnTo>
                  <a:lnTo>
                    <a:pt x="19448" y="27582"/>
                  </a:lnTo>
                  <a:lnTo>
                    <a:pt x="19564" y="27524"/>
                  </a:lnTo>
                  <a:lnTo>
                    <a:pt x="19603" y="27485"/>
                  </a:lnTo>
                  <a:lnTo>
                    <a:pt x="19622" y="27466"/>
                  </a:lnTo>
                  <a:lnTo>
                    <a:pt x="22350" y="89"/>
                  </a:lnTo>
                  <a:lnTo>
                    <a:pt x="22350" y="89"/>
                  </a:lnTo>
                  <a:lnTo>
                    <a:pt x="22301" y="154"/>
                  </a:lnTo>
                  <a:lnTo>
                    <a:pt x="22243" y="231"/>
                  </a:lnTo>
                  <a:lnTo>
                    <a:pt x="22147" y="309"/>
                  </a:lnTo>
                  <a:lnTo>
                    <a:pt x="22012" y="386"/>
                  </a:lnTo>
                  <a:lnTo>
                    <a:pt x="21858" y="463"/>
                  </a:lnTo>
                  <a:lnTo>
                    <a:pt x="21491" y="617"/>
                  </a:lnTo>
                  <a:lnTo>
                    <a:pt x="21010" y="752"/>
                  </a:lnTo>
                  <a:lnTo>
                    <a:pt x="20451" y="868"/>
                  </a:lnTo>
                  <a:lnTo>
                    <a:pt x="19815" y="1002"/>
                  </a:lnTo>
                  <a:lnTo>
                    <a:pt x="19082" y="1118"/>
                  </a:lnTo>
                  <a:lnTo>
                    <a:pt x="18292" y="1214"/>
                  </a:lnTo>
                  <a:lnTo>
                    <a:pt x="17444" y="1311"/>
                  </a:lnTo>
                  <a:lnTo>
                    <a:pt x="16519" y="1388"/>
                  </a:lnTo>
                  <a:lnTo>
                    <a:pt x="15536" y="1446"/>
                  </a:lnTo>
                  <a:lnTo>
                    <a:pt x="14514" y="1504"/>
                  </a:lnTo>
                  <a:lnTo>
                    <a:pt x="13435" y="1542"/>
                  </a:lnTo>
                  <a:lnTo>
                    <a:pt x="12317" y="1561"/>
                  </a:lnTo>
                  <a:lnTo>
                    <a:pt x="11180" y="1581"/>
                  </a:lnTo>
                  <a:lnTo>
                    <a:pt x="10043" y="1561"/>
                  </a:lnTo>
                  <a:lnTo>
                    <a:pt x="8925" y="1542"/>
                  </a:lnTo>
                  <a:lnTo>
                    <a:pt x="7865" y="1504"/>
                  </a:lnTo>
                  <a:lnTo>
                    <a:pt x="6824" y="1446"/>
                  </a:lnTo>
                  <a:lnTo>
                    <a:pt x="5860" y="1388"/>
                  </a:lnTo>
                  <a:lnTo>
                    <a:pt x="4935" y="1311"/>
                  </a:lnTo>
                  <a:lnTo>
                    <a:pt x="4068" y="1214"/>
                  </a:lnTo>
                  <a:lnTo>
                    <a:pt x="3277" y="1118"/>
                  </a:lnTo>
                  <a:lnTo>
                    <a:pt x="2545" y="1002"/>
                  </a:lnTo>
                  <a:lnTo>
                    <a:pt x="1909" y="868"/>
                  </a:lnTo>
                  <a:lnTo>
                    <a:pt x="1350" y="752"/>
                  </a:lnTo>
                  <a:lnTo>
                    <a:pt x="887" y="617"/>
                  </a:lnTo>
                  <a:lnTo>
                    <a:pt x="502" y="463"/>
                  </a:lnTo>
                  <a:lnTo>
                    <a:pt x="348" y="386"/>
                  </a:lnTo>
                  <a:lnTo>
                    <a:pt x="232" y="309"/>
                  </a:lnTo>
                  <a:lnTo>
                    <a:pt x="136" y="231"/>
                  </a:lnTo>
                  <a:lnTo>
                    <a:pt x="59" y="154"/>
                  </a:lnTo>
                  <a:lnTo>
                    <a:pt x="20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32"/>
          <p:cNvSpPr txBox="1">
            <a:spLocks noGrp="1"/>
          </p:cNvSpPr>
          <p:nvPr>
            <p:ph type="ctrTitle" idx="4294967295"/>
          </p:nvPr>
        </p:nvSpPr>
        <p:spPr>
          <a:xfrm>
            <a:off x="943625" y="1295550"/>
            <a:ext cx="7249200" cy="304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What we know about bias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sh"/>
              <a:buChar char="○"/>
            </a:pPr>
            <a:r>
              <a:rPr lang="en" sz="1400">
                <a:latin typeface="Mulish"/>
                <a:ea typeface="Mulish"/>
                <a:cs typeface="Mulish"/>
                <a:sym typeface="Mulish"/>
              </a:rPr>
              <a:t>Idiosyncratic Rater Effect - More than half of our evaluation of another person is reflecting our own characteristics rather than some objectively true rating</a:t>
            </a:r>
            <a:endParaRPr sz="1400">
              <a:latin typeface="Mulish"/>
              <a:ea typeface="Mulish"/>
              <a:cs typeface="Mulish"/>
              <a:sym typeface="Mulis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sh"/>
              <a:buChar char="○"/>
            </a:pPr>
            <a:r>
              <a:rPr lang="en" sz="1400">
                <a:latin typeface="Mulish"/>
                <a:ea typeface="Mulish"/>
                <a:cs typeface="Mulish"/>
                <a:sym typeface="Mulish"/>
              </a:rPr>
              <a:t>Our own biases will also shape what we give feedback on and what ignore</a:t>
            </a:r>
            <a:endParaRPr sz="1600"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White supremacy culture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sh"/>
              <a:buChar char="○"/>
            </a:pPr>
            <a:r>
              <a:rPr lang="en" sz="1400">
                <a:latin typeface="Mulish"/>
                <a:ea typeface="Mulish"/>
                <a:cs typeface="Mulish"/>
                <a:sym typeface="Mulish"/>
              </a:rPr>
              <a:t>Tendency to ground feedback in values of perfectionism, quantity over quality, worship of the written word, and progress = bigger/more</a:t>
            </a:r>
            <a:endParaRPr sz="1400">
              <a:latin typeface="Mulish"/>
              <a:ea typeface="Mulish"/>
              <a:cs typeface="Mulish"/>
              <a:sym typeface="Mulis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sh"/>
              <a:buChar char="○"/>
            </a:pPr>
            <a:r>
              <a:rPr lang="en" sz="1400">
                <a:latin typeface="Mulish"/>
                <a:ea typeface="Mulish"/>
                <a:cs typeface="Mulish"/>
                <a:sym typeface="Mulish"/>
              </a:rPr>
              <a:t>Feedback delivery grounded in defensiveness, paternalism, either/or thinking, objectivity, and right to comfort</a:t>
            </a:r>
            <a:endParaRPr sz="1600">
              <a:latin typeface="Mulish"/>
              <a:ea typeface="Mulish"/>
              <a:cs typeface="Mulish"/>
              <a:sym typeface="Mulish"/>
            </a:endParaRPr>
          </a:p>
          <a:p>
            <a:pPr marL="274320" lvl="0" indent="-23875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ulish"/>
              <a:buChar char="●"/>
            </a:pPr>
            <a:r>
              <a:rPr lang="en" sz="1600" b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Intention vs impact</a:t>
            </a:r>
            <a:endParaRPr sz="1600" b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ychologist CV by Slidesgo">
  <a:themeElements>
    <a:clrScheme name="Simple Light">
      <a:dk1>
        <a:srgbClr val="494157"/>
      </a:dk1>
      <a:lt1>
        <a:srgbClr val="FFFFFF"/>
      </a:lt1>
      <a:dk2>
        <a:srgbClr val="FCF6EB"/>
      </a:dk2>
      <a:lt2>
        <a:srgbClr val="F1E8D8"/>
      </a:lt2>
      <a:accent1>
        <a:srgbClr val="C1D9D1"/>
      </a:accent1>
      <a:accent2>
        <a:srgbClr val="F6907D"/>
      </a:accent2>
      <a:accent3>
        <a:srgbClr val="FFE8AA"/>
      </a:accent3>
      <a:accent4>
        <a:srgbClr val="AED6F0"/>
      </a:accent4>
      <a:accent5>
        <a:srgbClr val="F0B9B0"/>
      </a:accent5>
      <a:accent6>
        <a:srgbClr val="427672"/>
      </a:accent6>
      <a:hlink>
        <a:srgbClr val="494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On-screen Show (16:9)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Roboto Condensed Light</vt:lpstr>
      <vt:lpstr>PT Sans</vt:lpstr>
      <vt:lpstr>Mulish</vt:lpstr>
      <vt:lpstr>Loved by the King</vt:lpstr>
      <vt:lpstr>Arial</vt:lpstr>
      <vt:lpstr>Darker Grotesque Medium</vt:lpstr>
      <vt:lpstr>Adamina</vt:lpstr>
      <vt:lpstr>Mulish SemiBold</vt:lpstr>
      <vt:lpstr>Nunito Light</vt:lpstr>
      <vt:lpstr>Titillium Web</vt:lpstr>
      <vt:lpstr>Barlow Semi Condensed</vt:lpstr>
      <vt:lpstr>Bebas Neue</vt:lpstr>
      <vt:lpstr>Psychologist CV by Slidesgo</vt:lpstr>
      <vt:lpstr>Providing Feedback that Works in a Changing Workplace</vt:lpstr>
      <vt:lpstr>Overview</vt:lpstr>
      <vt:lpstr>Tiffany Tiberi, PsyD (she/her/hers)</vt:lpstr>
      <vt:lpstr>Aaron Brink, PsyD  (he/him/his)</vt:lpstr>
      <vt:lpstr>Framing feedback</vt:lpstr>
      <vt:lpstr>Different types of feedback about different things…</vt:lpstr>
      <vt:lpstr>Your brain on feedback</vt:lpstr>
      <vt:lpstr>Empathy and feedback</vt:lpstr>
      <vt:lpstr>Bias and inequity in feedback</vt:lpstr>
      <vt:lpstr>Strategies for effective feedback</vt:lpstr>
      <vt:lpstr>Strategies for effective feedback</vt:lpstr>
      <vt:lpstr>Integrating multiple forms of feedback</vt:lpstr>
      <vt:lpstr>Discussion 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Feedback that Works in a Changing Workplace</dc:title>
  <dc:creator>Tiberi, Tiffany</dc:creator>
  <cp:lastModifiedBy>Tiberi, Tiffany</cp:lastModifiedBy>
  <cp:revision>1</cp:revision>
  <dcterms:modified xsi:type="dcterms:W3CDTF">2022-05-26T17:36:37Z</dcterms:modified>
</cp:coreProperties>
</file>